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99" r:id="rId1"/>
  </p:sldMasterIdLst>
  <p:notesMasterIdLst>
    <p:notesMasterId r:id="rId36"/>
  </p:notesMasterIdLst>
  <p:sldIdLst>
    <p:sldId id="256" r:id="rId2"/>
    <p:sldId id="841" r:id="rId3"/>
    <p:sldId id="1336" r:id="rId4"/>
    <p:sldId id="1338" r:id="rId5"/>
    <p:sldId id="1398" r:id="rId6"/>
    <p:sldId id="1390" r:id="rId7"/>
    <p:sldId id="1333" r:id="rId8"/>
    <p:sldId id="294" r:id="rId9"/>
    <p:sldId id="1394" r:id="rId10"/>
    <p:sldId id="1395" r:id="rId11"/>
    <p:sldId id="1337" r:id="rId12"/>
    <p:sldId id="1077" r:id="rId13"/>
    <p:sldId id="1392" r:id="rId14"/>
    <p:sldId id="1388" r:id="rId15"/>
    <p:sldId id="1372" r:id="rId16"/>
    <p:sldId id="1368" r:id="rId17"/>
    <p:sldId id="1370" r:id="rId18"/>
    <p:sldId id="1369" r:id="rId19"/>
    <p:sldId id="1393" r:id="rId20"/>
    <p:sldId id="1371" r:id="rId21"/>
    <p:sldId id="1385" r:id="rId22"/>
    <p:sldId id="1386" r:id="rId23"/>
    <p:sldId id="1396" r:id="rId24"/>
    <p:sldId id="1397" r:id="rId25"/>
    <p:sldId id="1389" r:id="rId26"/>
    <p:sldId id="257" r:id="rId27"/>
    <p:sldId id="258" r:id="rId28"/>
    <p:sldId id="1334" r:id="rId29"/>
    <p:sldId id="1373" r:id="rId30"/>
    <p:sldId id="1335" r:id="rId31"/>
    <p:sldId id="1387" r:id="rId32"/>
    <p:sldId id="1348" r:id="rId33"/>
    <p:sldId id="299" r:id="rId34"/>
    <p:sldId id="840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956EC3-2A79-466F-9B92-232E29DDBE07}" v="5" dt="2026-01-19T17:41:22.863"/>
    <p1510:client id="{0FDD1B03-471C-402E-A22F-A3D181C5BFF4}" v="11" dt="2026-01-20T02:00:31.722"/>
    <p1510:client id="{4CFC225F-94A5-40AA-9C68-56BBBB0CD72D}" v="90" dt="2026-01-20T00:09:58.7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27" autoAdjust="0"/>
    <p:restoredTop sz="94694" autoAdjust="0"/>
  </p:normalViewPr>
  <p:slideViewPr>
    <p:cSldViewPr snapToGrid="0" showGuides="1">
      <p:cViewPr varScale="1">
        <p:scale>
          <a:sx n="101" d="100"/>
          <a:sy n="101" d="100"/>
        </p:scale>
        <p:origin x="1668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黃 謝璋" userId="7883c000-a523-4cb3-9cda-3ae0033b22fd" providerId="ADAL" clId="{8195FA50-DCB9-47C5-BEF3-DD13815804B3}"/>
    <pc:docChg chg="undo custSel addSld delSld modSld sldOrd">
      <pc:chgData name="黃 謝璋" userId="7883c000-a523-4cb3-9cda-3ae0033b22fd" providerId="ADAL" clId="{8195FA50-DCB9-47C5-BEF3-DD13815804B3}" dt="2026-01-20T00:09:58.738" v="684"/>
      <pc:docMkLst>
        <pc:docMk/>
      </pc:docMkLst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1158901884" sldId="257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3775909687" sldId="259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4178612541" sldId="261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655486232" sldId="263"/>
        </pc:sldMkLst>
      </pc:sldChg>
      <pc:sldChg chg="addSp delSp modSp add mod modClrScheme delAnim chgLayout">
        <pc:chgData name="黃 謝璋" userId="7883c000-a523-4cb3-9cda-3ae0033b22fd" providerId="ADAL" clId="{8195FA50-DCB9-47C5-BEF3-DD13815804B3}" dt="2026-01-19T18:53:55.542" v="317" actId="20577"/>
        <pc:sldMkLst>
          <pc:docMk/>
          <pc:sldMk cId="1316703095" sldId="264"/>
        </pc:sldMkLst>
        <pc:spChg chg="mod ord">
          <ac:chgData name="黃 謝璋" userId="7883c000-a523-4cb3-9cda-3ae0033b22fd" providerId="ADAL" clId="{8195FA50-DCB9-47C5-BEF3-DD13815804B3}" dt="2026-01-19T18:53:55.542" v="317" actId="20577"/>
          <ac:spMkLst>
            <pc:docMk/>
            <pc:sldMk cId="1316703095" sldId="264"/>
            <ac:spMk id="2" creationId="{00000000-0000-0000-0000-000000000000}"/>
          </ac:spMkLst>
        </pc:spChg>
        <pc:spChg chg="del mod topLvl">
          <ac:chgData name="黃 謝璋" userId="7883c000-a523-4cb3-9cda-3ae0033b22fd" providerId="ADAL" clId="{8195FA50-DCB9-47C5-BEF3-DD13815804B3}" dt="2026-01-19T18:20:47.281" v="215" actId="478"/>
          <ac:spMkLst>
            <pc:docMk/>
            <pc:sldMk cId="1316703095" sldId="264"/>
            <ac:spMk id="4" creationId="{00000000-0000-0000-0000-000000000000}"/>
          </ac:spMkLst>
        </pc:spChg>
        <pc:spChg chg="mod">
          <ac:chgData name="黃 謝璋" userId="7883c000-a523-4cb3-9cda-3ae0033b22fd" providerId="ADAL" clId="{8195FA50-DCB9-47C5-BEF3-DD13815804B3}" dt="2026-01-19T18:14:42.258" v="177" actId="1038"/>
          <ac:spMkLst>
            <pc:docMk/>
            <pc:sldMk cId="1316703095" sldId="264"/>
            <ac:spMk id="5" creationId="{56411482-55B8-2F58-F654-3FD1A0D4539B}"/>
          </ac:spMkLst>
        </pc:spChg>
        <pc:spChg chg="del">
          <ac:chgData name="黃 謝璋" userId="7883c000-a523-4cb3-9cda-3ae0033b22fd" providerId="ADAL" clId="{8195FA50-DCB9-47C5-BEF3-DD13815804B3}" dt="2026-01-19T18:20:41.546" v="214" actId="478"/>
          <ac:spMkLst>
            <pc:docMk/>
            <pc:sldMk cId="1316703095" sldId="264"/>
            <ac:spMk id="8" creationId="{BF205834-9273-E403-5D61-07AD9D7A9039}"/>
          </ac:spMkLst>
        </pc:spChg>
        <pc:spChg chg="add del mod">
          <ac:chgData name="黃 謝璋" userId="7883c000-a523-4cb3-9cda-3ae0033b22fd" providerId="ADAL" clId="{8195FA50-DCB9-47C5-BEF3-DD13815804B3}" dt="2026-01-19T18:16:37.510" v="192" actId="6264"/>
          <ac:spMkLst>
            <pc:docMk/>
            <pc:sldMk cId="1316703095" sldId="264"/>
            <ac:spMk id="9" creationId="{2A4D9A9A-B8A0-7280-8EDD-F81A1376E107}"/>
          </ac:spMkLst>
        </pc:spChg>
        <pc:spChg chg="mod">
          <ac:chgData name="黃 謝璋" userId="7883c000-a523-4cb3-9cda-3ae0033b22fd" providerId="ADAL" clId="{8195FA50-DCB9-47C5-BEF3-DD13815804B3}" dt="2026-01-19T18:15:08.155" v="185" actId="1037"/>
          <ac:spMkLst>
            <pc:docMk/>
            <pc:sldMk cId="1316703095" sldId="264"/>
            <ac:spMk id="10" creationId="{00000000-0000-0000-0000-000000000000}"/>
          </ac:spMkLst>
        </pc:spChg>
        <pc:spChg chg="add del mod">
          <ac:chgData name="黃 謝璋" userId="7883c000-a523-4cb3-9cda-3ae0033b22fd" providerId="ADAL" clId="{8195FA50-DCB9-47C5-BEF3-DD13815804B3}" dt="2026-01-19T18:16:37.510" v="192" actId="6264"/>
          <ac:spMkLst>
            <pc:docMk/>
            <pc:sldMk cId="1316703095" sldId="264"/>
            <ac:spMk id="11" creationId="{210BEE11-F123-0B02-6305-F4079A4E2A73}"/>
          </ac:spMkLst>
        </pc:spChg>
        <pc:spChg chg="del mod topLvl">
          <ac:chgData name="黃 謝璋" userId="7883c000-a523-4cb3-9cda-3ae0033b22fd" providerId="ADAL" clId="{8195FA50-DCB9-47C5-BEF3-DD13815804B3}" dt="2026-01-19T18:20:47.281" v="215" actId="478"/>
          <ac:spMkLst>
            <pc:docMk/>
            <pc:sldMk cId="1316703095" sldId="264"/>
            <ac:spMk id="12" creationId="{00000000-0000-0000-0000-000000000000}"/>
          </ac:spMkLst>
        </pc:spChg>
        <pc:spChg chg="del mod topLvl">
          <ac:chgData name="黃 謝璋" userId="7883c000-a523-4cb3-9cda-3ae0033b22fd" providerId="ADAL" clId="{8195FA50-DCB9-47C5-BEF3-DD13815804B3}" dt="2026-01-19T18:20:47.281" v="215" actId="478"/>
          <ac:spMkLst>
            <pc:docMk/>
            <pc:sldMk cId="1316703095" sldId="264"/>
            <ac:spMk id="13" creationId="{00000000-0000-0000-0000-000000000000}"/>
          </ac:spMkLst>
        </pc:spChg>
        <pc:spChg chg="mod">
          <ac:chgData name="黃 謝璋" userId="7883c000-a523-4cb3-9cda-3ae0033b22fd" providerId="ADAL" clId="{8195FA50-DCB9-47C5-BEF3-DD13815804B3}" dt="2026-01-19T18:15:36.758" v="188" actId="1076"/>
          <ac:spMkLst>
            <pc:docMk/>
            <pc:sldMk cId="1316703095" sldId="264"/>
            <ac:spMk id="14" creationId="{00000000-0000-0000-0000-000000000000}"/>
          </ac:spMkLst>
        </pc:spChg>
        <pc:spChg chg="del">
          <ac:chgData name="黃 謝璋" userId="7883c000-a523-4cb3-9cda-3ae0033b22fd" providerId="ADAL" clId="{8195FA50-DCB9-47C5-BEF3-DD13815804B3}" dt="2026-01-19T18:20:41.546" v="214" actId="478"/>
          <ac:spMkLst>
            <pc:docMk/>
            <pc:sldMk cId="1316703095" sldId="264"/>
            <ac:spMk id="17" creationId="{00000000-0000-0000-0000-000000000000}"/>
          </ac:spMkLst>
        </pc:spChg>
        <pc:spChg chg="del">
          <ac:chgData name="黃 謝璋" userId="7883c000-a523-4cb3-9cda-3ae0033b22fd" providerId="ADAL" clId="{8195FA50-DCB9-47C5-BEF3-DD13815804B3}" dt="2026-01-19T18:20:41.546" v="214" actId="478"/>
          <ac:spMkLst>
            <pc:docMk/>
            <pc:sldMk cId="1316703095" sldId="264"/>
            <ac:spMk id="18" creationId="{00000000-0000-0000-0000-000000000000}"/>
          </ac:spMkLst>
        </pc:spChg>
        <pc:spChg chg="del">
          <ac:chgData name="黃 謝璋" userId="7883c000-a523-4cb3-9cda-3ae0033b22fd" providerId="ADAL" clId="{8195FA50-DCB9-47C5-BEF3-DD13815804B3}" dt="2026-01-19T18:20:41.546" v="214" actId="478"/>
          <ac:spMkLst>
            <pc:docMk/>
            <pc:sldMk cId="1316703095" sldId="264"/>
            <ac:spMk id="21" creationId="{781C12C7-51B3-152E-E8B8-C0823CA4A602}"/>
          </ac:spMkLst>
        </pc:spChg>
        <pc:spChg chg="del">
          <ac:chgData name="黃 謝璋" userId="7883c000-a523-4cb3-9cda-3ae0033b22fd" providerId="ADAL" clId="{8195FA50-DCB9-47C5-BEF3-DD13815804B3}" dt="2026-01-19T18:20:41.546" v="214" actId="478"/>
          <ac:spMkLst>
            <pc:docMk/>
            <pc:sldMk cId="1316703095" sldId="264"/>
            <ac:spMk id="22" creationId="{7346B612-BDD9-75B8-E33B-EBF36ED2FB41}"/>
          </ac:spMkLst>
        </pc:spChg>
        <pc:grpChg chg="del">
          <ac:chgData name="黃 謝璋" userId="7883c000-a523-4cb3-9cda-3ae0033b22fd" providerId="ADAL" clId="{8195FA50-DCB9-47C5-BEF3-DD13815804B3}" dt="2026-01-19T18:16:08.645" v="189" actId="165"/>
          <ac:grpSpMkLst>
            <pc:docMk/>
            <pc:sldMk cId="1316703095" sldId="264"/>
            <ac:grpSpMk id="15" creationId="{00000000-0000-0000-0000-000000000000}"/>
          </ac:grpSpMkLst>
        </pc:grpChg>
        <pc:picChg chg="del mod topLvl">
          <ac:chgData name="黃 謝璋" userId="7883c000-a523-4cb3-9cda-3ae0033b22fd" providerId="ADAL" clId="{8195FA50-DCB9-47C5-BEF3-DD13815804B3}" dt="2026-01-19T18:20:47.281" v="215" actId="478"/>
          <ac:picMkLst>
            <pc:docMk/>
            <pc:sldMk cId="1316703095" sldId="264"/>
            <ac:picMk id="3" creationId="{00000000-0000-0000-0000-000000000000}"/>
          </ac:picMkLst>
        </pc:picChg>
        <pc:picChg chg="mod ord">
          <ac:chgData name="黃 謝璋" userId="7883c000-a523-4cb3-9cda-3ae0033b22fd" providerId="ADAL" clId="{8195FA50-DCB9-47C5-BEF3-DD13815804B3}" dt="2026-01-19T18:26:07.439" v="244" actId="108"/>
          <ac:picMkLst>
            <pc:docMk/>
            <pc:sldMk cId="1316703095" sldId="264"/>
            <ac:picMk id="6" creationId="{00000000-0000-0000-0000-000000000000}"/>
          </ac:picMkLst>
        </pc:picChg>
        <pc:picChg chg="del">
          <ac:chgData name="黃 謝璋" userId="7883c000-a523-4cb3-9cda-3ae0033b22fd" providerId="ADAL" clId="{8195FA50-DCB9-47C5-BEF3-DD13815804B3}" dt="2026-01-19T18:20:41.546" v="214" actId="478"/>
          <ac:picMkLst>
            <pc:docMk/>
            <pc:sldMk cId="1316703095" sldId="264"/>
            <ac:picMk id="16" creationId="{00000000-0000-0000-0000-000000000000}"/>
          </ac:picMkLst>
        </pc:picChg>
      </pc:sldChg>
      <pc:sldChg chg="addSp modSp add mod modAnim">
        <pc:chgData name="黃 謝璋" userId="7883c000-a523-4cb3-9cda-3ae0033b22fd" providerId="ADAL" clId="{8195FA50-DCB9-47C5-BEF3-DD13815804B3}" dt="2026-01-20T00:02:45.764" v="371" actId="1076"/>
        <pc:sldMkLst>
          <pc:docMk/>
          <pc:sldMk cId="3014014015" sldId="265"/>
        </pc:sldMkLst>
        <pc:spChg chg="add mod">
          <ac:chgData name="黃 謝璋" userId="7883c000-a523-4cb3-9cda-3ae0033b22fd" providerId="ADAL" clId="{8195FA50-DCB9-47C5-BEF3-DD13815804B3}" dt="2026-01-20T00:02:45.764" v="371" actId="1076"/>
          <ac:spMkLst>
            <pc:docMk/>
            <pc:sldMk cId="3014014015" sldId="265"/>
            <ac:spMk id="4" creationId="{FCC2C12E-B8B3-DC2A-7896-D7D58CE7240D}"/>
          </ac:spMkLst>
        </pc:spChg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2487020803" sldId="267"/>
        </pc:sldMkLst>
      </pc:sldChg>
      <pc:sldChg chg="add del">
        <pc:chgData name="黃 謝璋" userId="7883c000-a523-4cb3-9cda-3ae0033b22fd" providerId="ADAL" clId="{8195FA50-DCB9-47C5-BEF3-DD13815804B3}" dt="2026-01-19T18:05:16.279" v="71" actId="47"/>
        <pc:sldMkLst>
          <pc:docMk/>
          <pc:sldMk cId="3122447430" sldId="268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688128928" sldId="269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2576573632" sldId="271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133227285" sldId="274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2317059594" sldId="294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0" sldId="314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0" sldId="367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0" sldId="368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0" sldId="369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1400633633" sldId="402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3963430912" sldId="436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2011032058" sldId="470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0" sldId="493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4197700560" sldId="497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1702479387" sldId="499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2676284408" sldId="501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3985273709" sldId="504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3437290108" sldId="518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1758303887" sldId="536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2854832835" sldId="537"/>
        </pc:sldMkLst>
      </pc:sldChg>
      <pc:sldChg chg="modSp modAnim">
        <pc:chgData name="黃 謝璋" userId="7883c000-a523-4cb3-9cda-3ae0033b22fd" providerId="ADAL" clId="{8195FA50-DCB9-47C5-BEF3-DD13815804B3}" dt="2026-01-19T18:54:29.848" v="325"/>
        <pc:sldMkLst>
          <pc:docMk/>
          <pc:sldMk cId="2798669556" sldId="841"/>
        </pc:sldMkLst>
        <pc:graphicFrameChg chg="mod">
          <ac:chgData name="黃 謝璋" userId="7883c000-a523-4cb3-9cda-3ae0033b22fd" providerId="ADAL" clId="{8195FA50-DCB9-47C5-BEF3-DD13815804B3}" dt="2026-01-19T18:54:29.848" v="325"/>
          <ac:graphicFrameMkLst>
            <pc:docMk/>
            <pc:sldMk cId="2798669556" sldId="841"/>
            <ac:graphicFrameMk id="12" creationId="{00000000-0000-0000-0000-000000000000}"/>
          </ac:graphicFrameMkLst>
        </pc:graphicFrameChg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7622215" sldId="1037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1080821406" sldId="1038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1525179970" sldId="1039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3675802784" sldId="1045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3473164097" sldId="1046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2701814375" sldId="1049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1643311638" sldId="1050"/>
        </pc:sldMkLst>
      </pc:sldChg>
      <pc:sldChg chg="del">
        <pc:chgData name="黃 謝璋" userId="7883c000-a523-4cb3-9cda-3ae0033b22fd" providerId="ADAL" clId="{8195FA50-DCB9-47C5-BEF3-DD13815804B3}" dt="2026-01-19T18:06:43.265" v="73" actId="47"/>
        <pc:sldMkLst>
          <pc:docMk/>
          <pc:sldMk cId="1940981409" sldId="1065"/>
        </pc:sldMkLst>
      </pc:sldChg>
      <pc:sldChg chg="modSp del mod">
        <pc:chgData name="黃 謝璋" userId="7883c000-a523-4cb3-9cda-3ae0033b22fd" providerId="ADAL" clId="{8195FA50-DCB9-47C5-BEF3-DD13815804B3}" dt="2026-01-19T17:53:12.805" v="50" actId="47"/>
        <pc:sldMkLst>
          <pc:docMk/>
          <pc:sldMk cId="1247024198" sldId="1074"/>
        </pc:sldMkLst>
        <pc:picChg chg="mod">
          <ac:chgData name="黃 謝璋" userId="7883c000-a523-4cb3-9cda-3ae0033b22fd" providerId="ADAL" clId="{8195FA50-DCB9-47C5-BEF3-DD13815804B3}" dt="2026-01-19T17:32:11.806" v="2" actId="108"/>
          <ac:picMkLst>
            <pc:docMk/>
            <pc:sldMk cId="1247024198" sldId="1074"/>
            <ac:picMk id="7" creationId="{D624BA62-3EBB-F74D-0964-58A49EEFC781}"/>
          </ac:picMkLst>
        </pc:picChg>
      </pc:sldChg>
      <pc:sldChg chg="modSp del mod">
        <pc:chgData name="黃 謝璋" userId="7883c000-a523-4cb3-9cda-3ae0033b22fd" providerId="ADAL" clId="{8195FA50-DCB9-47C5-BEF3-DD13815804B3}" dt="2026-01-19T17:53:12.805" v="50" actId="47"/>
        <pc:sldMkLst>
          <pc:docMk/>
          <pc:sldMk cId="3441187243" sldId="1076"/>
        </pc:sldMkLst>
        <pc:picChg chg="mod">
          <ac:chgData name="黃 謝璋" userId="7883c000-a523-4cb3-9cda-3ae0033b22fd" providerId="ADAL" clId="{8195FA50-DCB9-47C5-BEF3-DD13815804B3}" dt="2026-01-19T17:32:15.531" v="3" actId="108"/>
          <ac:picMkLst>
            <pc:docMk/>
            <pc:sldMk cId="3441187243" sldId="1076"/>
            <ac:picMk id="14" creationId="{AFDBF1C9-060E-EB45-2ECF-035A9EDBBFC5}"/>
          </ac:picMkLst>
        </pc:picChg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3528031313" sldId="1077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2758298440" sldId="1082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2329316171" sldId="1083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3812861980" sldId="1084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3802201324" sldId="1085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2618206342" sldId="1086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2319712938" sldId="1087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478454398" sldId="1088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1247484438" sldId="1089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1653301414" sldId="1090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3479277944" sldId="1091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2787783468" sldId="1092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4029781903" sldId="1093"/>
        </pc:sldMkLst>
      </pc:sldChg>
      <pc:sldChg chg="modSp add mod">
        <pc:chgData name="黃 謝璋" userId="7883c000-a523-4cb3-9cda-3ae0033b22fd" providerId="ADAL" clId="{8195FA50-DCB9-47C5-BEF3-DD13815804B3}" dt="2026-01-20T00:04:58.719" v="547" actId="20577"/>
        <pc:sldMkLst>
          <pc:docMk/>
          <pc:sldMk cId="2356940520" sldId="1313"/>
        </pc:sldMkLst>
        <pc:spChg chg="mod">
          <ac:chgData name="黃 謝璋" userId="7883c000-a523-4cb3-9cda-3ae0033b22fd" providerId="ADAL" clId="{8195FA50-DCB9-47C5-BEF3-DD13815804B3}" dt="2026-01-20T00:04:58.719" v="547" actId="20577"/>
          <ac:spMkLst>
            <pc:docMk/>
            <pc:sldMk cId="2356940520" sldId="1313"/>
            <ac:spMk id="4" creationId="{358A75F8-0078-57ED-BBF6-068A3BC5E0B0}"/>
          </ac:spMkLst>
        </pc:spChg>
      </pc:sldChg>
      <pc:sldChg chg="del">
        <pc:chgData name="黃 謝璋" userId="7883c000-a523-4cb3-9cda-3ae0033b22fd" providerId="ADAL" clId="{8195FA50-DCB9-47C5-BEF3-DD13815804B3}" dt="2026-01-19T18:54:48.278" v="326" actId="47"/>
        <pc:sldMkLst>
          <pc:docMk/>
          <pc:sldMk cId="1726786354" sldId="1331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2616822997" sldId="1332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3618717738" sldId="1332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1170362448" sldId="1333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2690847566" sldId="1333"/>
        </pc:sldMkLst>
      </pc:sldChg>
      <pc:sldChg chg="addSp delSp modSp mod modClrScheme delAnim chgLayout">
        <pc:chgData name="黃 謝璋" userId="7883c000-a523-4cb3-9cda-3ae0033b22fd" providerId="ADAL" clId="{8195FA50-DCB9-47C5-BEF3-DD13815804B3}" dt="2026-01-19T17:58:21.920" v="60" actId="700"/>
        <pc:sldMkLst>
          <pc:docMk/>
          <pc:sldMk cId="780627807" sldId="1334"/>
        </pc:sldMkLst>
        <pc:spChg chg="mod ord">
          <ac:chgData name="黃 謝璋" userId="7883c000-a523-4cb3-9cda-3ae0033b22fd" providerId="ADAL" clId="{8195FA50-DCB9-47C5-BEF3-DD13815804B3}" dt="2026-01-19T17:58:21.920" v="60" actId="700"/>
          <ac:spMkLst>
            <pc:docMk/>
            <pc:sldMk cId="780627807" sldId="1334"/>
            <ac:spMk id="2" creationId="{16441F9F-F6BD-8750-653A-906C3C22241F}"/>
          </ac:spMkLst>
        </pc:spChg>
        <pc:spChg chg="mod ord">
          <ac:chgData name="黃 謝璋" userId="7883c000-a523-4cb3-9cda-3ae0033b22fd" providerId="ADAL" clId="{8195FA50-DCB9-47C5-BEF3-DD13815804B3}" dt="2026-01-19T17:58:21.920" v="60" actId="700"/>
          <ac:spMkLst>
            <pc:docMk/>
            <pc:sldMk cId="780627807" sldId="1334"/>
            <ac:spMk id="3" creationId="{9848434C-DEE6-2831-B7CB-0D637B7D5035}"/>
          </ac:spMkLst>
        </pc:spChg>
        <pc:spChg chg="add del mod">
          <ac:chgData name="黃 謝璋" userId="7883c000-a523-4cb3-9cda-3ae0033b22fd" providerId="ADAL" clId="{8195FA50-DCB9-47C5-BEF3-DD13815804B3}" dt="2026-01-19T17:58:21.920" v="60" actId="700"/>
          <ac:spMkLst>
            <pc:docMk/>
            <pc:sldMk cId="780627807" sldId="1334"/>
            <ac:spMk id="5" creationId="{BA16D7F5-4802-414B-FCF2-AC304E33C25B}"/>
          </ac:spMkLst>
        </pc:spChg>
        <pc:spChg chg="del">
          <ac:chgData name="黃 謝璋" userId="7883c000-a523-4cb3-9cda-3ae0033b22fd" providerId="ADAL" clId="{8195FA50-DCB9-47C5-BEF3-DD13815804B3}" dt="2026-01-19T17:58:13.281" v="58" actId="478"/>
          <ac:spMkLst>
            <pc:docMk/>
            <pc:sldMk cId="780627807" sldId="1334"/>
            <ac:spMk id="8" creationId="{100B50B2-A647-D0DF-A073-96BE2FE258CD}"/>
          </ac:spMkLst>
        </pc:spChg>
        <pc:spChg chg="del">
          <ac:chgData name="黃 謝璋" userId="7883c000-a523-4cb3-9cda-3ae0033b22fd" providerId="ADAL" clId="{8195FA50-DCB9-47C5-BEF3-DD13815804B3}" dt="2026-01-19T17:58:13.281" v="58" actId="478"/>
          <ac:spMkLst>
            <pc:docMk/>
            <pc:sldMk cId="780627807" sldId="1334"/>
            <ac:spMk id="9" creationId="{3FDC9B00-F98A-3DDE-0246-F5B1B844DF66}"/>
          </ac:spMkLst>
        </pc:spChg>
        <pc:spChg chg="del">
          <ac:chgData name="黃 謝璋" userId="7883c000-a523-4cb3-9cda-3ae0033b22fd" providerId="ADAL" clId="{8195FA50-DCB9-47C5-BEF3-DD13815804B3}" dt="2026-01-19T17:58:13.281" v="58" actId="478"/>
          <ac:spMkLst>
            <pc:docMk/>
            <pc:sldMk cId="780627807" sldId="1334"/>
            <ac:spMk id="10" creationId="{7B05C66C-BE67-4038-6B9E-6FFF93194063}"/>
          </ac:spMkLst>
        </pc:spChg>
        <pc:picChg chg="del">
          <ac:chgData name="黃 謝璋" userId="7883c000-a523-4cb3-9cda-3ae0033b22fd" providerId="ADAL" clId="{8195FA50-DCB9-47C5-BEF3-DD13815804B3}" dt="2026-01-19T17:58:06.305" v="57" actId="478"/>
          <ac:picMkLst>
            <pc:docMk/>
            <pc:sldMk cId="780627807" sldId="1334"/>
            <ac:picMk id="7" creationId="{8E3CA06B-EFBD-E44B-2C35-1763FFF218C8}"/>
          </ac:picMkLst>
        </pc:picChg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1714421062" sldId="1336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2011224712" sldId="1336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1574824691" sldId="1337"/>
        </pc:sldMkLst>
      </pc:sldChg>
      <pc:sldChg chg="addSp modSp add mod modAnim">
        <pc:chgData name="黃 謝璋" userId="7883c000-a523-4cb3-9cda-3ae0033b22fd" providerId="ADAL" clId="{8195FA50-DCB9-47C5-BEF3-DD13815804B3}" dt="2026-01-20T00:03:00.224" v="373" actId="1076"/>
        <pc:sldMkLst>
          <pc:docMk/>
          <pc:sldMk cId="3313632794" sldId="1337"/>
        </pc:sldMkLst>
        <pc:spChg chg="add mod">
          <ac:chgData name="黃 謝璋" userId="7883c000-a523-4cb3-9cda-3ae0033b22fd" providerId="ADAL" clId="{8195FA50-DCB9-47C5-BEF3-DD13815804B3}" dt="2026-01-20T00:03:00.224" v="373" actId="1076"/>
          <ac:spMkLst>
            <pc:docMk/>
            <pc:sldMk cId="3313632794" sldId="1337"/>
            <ac:spMk id="4" creationId="{4F573EF1-4D95-BEB3-D8C6-4572C8574210}"/>
          </ac:spMkLst>
        </pc:spChg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312668891" sldId="1338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3710326476" sldId="1338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2726553275" sldId="1339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2908953970" sldId="1339"/>
        </pc:sldMkLst>
      </pc:sldChg>
      <pc:sldChg chg="modSp add del mod">
        <pc:chgData name="黃 謝璋" userId="7883c000-a523-4cb3-9cda-3ae0033b22fd" providerId="ADAL" clId="{8195FA50-DCB9-47C5-BEF3-DD13815804B3}" dt="2026-01-19T18:05:16.279" v="71" actId="47"/>
        <pc:sldMkLst>
          <pc:docMk/>
          <pc:sldMk cId="519705156" sldId="1340"/>
        </pc:sldMkLst>
        <pc:spChg chg="mod">
          <ac:chgData name="黃 謝璋" userId="7883c000-a523-4cb3-9cda-3ae0033b22fd" providerId="ADAL" clId="{8195FA50-DCB9-47C5-BEF3-DD13815804B3}" dt="2026-01-19T18:05:11.054" v="70" actId="21"/>
          <ac:spMkLst>
            <pc:docMk/>
            <pc:sldMk cId="519705156" sldId="1340"/>
            <ac:spMk id="4" creationId="{C5EB2FCC-CE9D-00EF-A0CE-4D7469D9147D}"/>
          </ac:spMkLst>
        </pc:spChg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3210449266" sldId="1340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270964583" sldId="1341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3770473338" sldId="1341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102007504" sldId="1342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327329300" sldId="1342"/>
        </pc:sldMkLst>
      </pc:sldChg>
      <pc:sldChg chg="modSp add mod">
        <pc:chgData name="黃 謝璋" userId="7883c000-a523-4cb3-9cda-3ae0033b22fd" providerId="ADAL" clId="{8195FA50-DCB9-47C5-BEF3-DD13815804B3}" dt="2026-01-20T00:00:36.290" v="369" actId="207"/>
        <pc:sldMkLst>
          <pc:docMk/>
          <pc:sldMk cId="1196599057" sldId="1343"/>
        </pc:sldMkLst>
        <pc:spChg chg="mod">
          <ac:chgData name="黃 謝璋" userId="7883c000-a523-4cb3-9cda-3ae0033b22fd" providerId="ADAL" clId="{8195FA50-DCB9-47C5-BEF3-DD13815804B3}" dt="2026-01-20T00:00:36.290" v="369" actId="207"/>
          <ac:spMkLst>
            <pc:docMk/>
            <pc:sldMk cId="1196599057" sldId="1343"/>
            <ac:spMk id="3" creationId="{A067F114-483C-B3C8-8663-D65B2F499B72}"/>
          </ac:spMkLst>
        </pc:spChg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2044719433" sldId="1343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1018007338" sldId="1344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161830010" sldId="1345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886816560" sldId="1346"/>
        </pc:sldMkLst>
      </pc:sldChg>
      <pc:sldChg chg="delSp modSp mod modClrScheme chgLayout">
        <pc:chgData name="黃 謝璋" userId="7883c000-a523-4cb3-9cda-3ae0033b22fd" providerId="ADAL" clId="{8195FA50-DCB9-47C5-BEF3-DD13815804B3}" dt="2026-01-19T17:53:57.571" v="54" actId="700"/>
        <pc:sldMkLst>
          <pc:docMk/>
          <pc:sldMk cId="3474002315" sldId="1347"/>
        </pc:sldMkLst>
        <pc:spChg chg="mod ord">
          <ac:chgData name="黃 謝璋" userId="7883c000-a523-4cb3-9cda-3ae0033b22fd" providerId="ADAL" clId="{8195FA50-DCB9-47C5-BEF3-DD13815804B3}" dt="2026-01-19T17:53:57.571" v="54" actId="700"/>
          <ac:spMkLst>
            <pc:docMk/>
            <pc:sldMk cId="3474002315" sldId="1347"/>
            <ac:spMk id="2" creationId="{42D1128A-EAB0-4BFD-16EF-3C296ED1E3A4}"/>
          </ac:spMkLst>
        </pc:spChg>
        <pc:spChg chg="del mod">
          <ac:chgData name="黃 謝璋" userId="7883c000-a523-4cb3-9cda-3ae0033b22fd" providerId="ADAL" clId="{8195FA50-DCB9-47C5-BEF3-DD13815804B3}" dt="2026-01-19T17:53:57.571" v="54" actId="700"/>
          <ac:spMkLst>
            <pc:docMk/>
            <pc:sldMk cId="3474002315" sldId="1347"/>
            <ac:spMk id="3" creationId="{EB5BE95A-318F-62F7-4A65-38E72FC8EA08}"/>
          </ac:spMkLst>
        </pc:spChg>
        <pc:spChg chg="mod ord">
          <ac:chgData name="黃 謝璋" userId="7883c000-a523-4cb3-9cda-3ae0033b22fd" providerId="ADAL" clId="{8195FA50-DCB9-47C5-BEF3-DD13815804B3}" dt="2026-01-19T17:53:57.571" v="54" actId="700"/>
          <ac:spMkLst>
            <pc:docMk/>
            <pc:sldMk cId="3474002315" sldId="1347"/>
            <ac:spMk id="29698" creationId="{A9EF1F12-2B60-7C2B-0E3B-06BBC0EFE027}"/>
          </ac:spMkLst>
        </pc:spChg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3097093543" sldId="1349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72705569" sldId="1350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2701946634" sldId="1351"/>
        </pc:sldMkLst>
      </pc:sldChg>
      <pc:sldChg chg="del">
        <pc:chgData name="黃 謝璋" userId="7883c000-a523-4cb3-9cda-3ae0033b22fd" providerId="ADAL" clId="{8195FA50-DCB9-47C5-BEF3-DD13815804B3}" dt="2026-01-19T17:54:21.278" v="55" actId="47"/>
        <pc:sldMkLst>
          <pc:docMk/>
          <pc:sldMk cId="234045659" sldId="1353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3247078582" sldId="1355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242261001" sldId="1356"/>
        </pc:sldMkLst>
      </pc:sldChg>
      <pc:sldChg chg="modSp del mod">
        <pc:chgData name="黃 謝璋" userId="7883c000-a523-4cb3-9cda-3ae0033b22fd" providerId="ADAL" clId="{8195FA50-DCB9-47C5-BEF3-DD13815804B3}" dt="2026-01-19T18:06:43.265" v="73" actId="47"/>
        <pc:sldMkLst>
          <pc:docMk/>
          <pc:sldMk cId="2748581746" sldId="1357"/>
        </pc:sldMkLst>
        <pc:spChg chg="mod">
          <ac:chgData name="黃 謝璋" userId="7883c000-a523-4cb3-9cda-3ae0033b22fd" providerId="ADAL" clId="{8195FA50-DCB9-47C5-BEF3-DD13815804B3}" dt="2026-01-19T18:03:34.993" v="68" actId="6549"/>
          <ac:spMkLst>
            <pc:docMk/>
            <pc:sldMk cId="2748581746" sldId="1357"/>
            <ac:spMk id="2" creationId="{0193EC87-B2A8-9736-EA6F-2A7767F1D818}"/>
          </ac:spMkLst>
        </pc:spChg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3143028323" sldId="1358"/>
        </pc:sldMkLst>
      </pc:sldChg>
      <pc:sldChg chg="modSp del mod">
        <pc:chgData name="黃 謝璋" userId="7883c000-a523-4cb3-9cda-3ae0033b22fd" providerId="ADAL" clId="{8195FA50-DCB9-47C5-BEF3-DD13815804B3}" dt="2026-01-19T17:53:12.805" v="50" actId="47"/>
        <pc:sldMkLst>
          <pc:docMk/>
          <pc:sldMk cId="3059227069" sldId="1359"/>
        </pc:sldMkLst>
        <pc:picChg chg="mod">
          <ac:chgData name="黃 謝璋" userId="7883c000-a523-4cb3-9cda-3ae0033b22fd" providerId="ADAL" clId="{8195FA50-DCB9-47C5-BEF3-DD13815804B3}" dt="2026-01-19T17:31:50.251" v="0" actId="108"/>
          <ac:picMkLst>
            <pc:docMk/>
            <pc:sldMk cId="3059227069" sldId="1359"/>
            <ac:picMk id="12" creationId="{F0C20D9F-55B3-CD79-752C-A76436B2BD9C}"/>
          </ac:picMkLst>
        </pc:picChg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3861719957" sldId="1360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2094263712" sldId="1361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220582615" sldId="1362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3276508195" sldId="1363"/>
        </pc:sldMkLst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176512354" sldId="1364"/>
        </pc:sldMkLst>
      </pc:sldChg>
      <pc:sldChg chg="modSp del mod">
        <pc:chgData name="黃 謝璋" userId="7883c000-a523-4cb3-9cda-3ae0033b22fd" providerId="ADAL" clId="{8195FA50-DCB9-47C5-BEF3-DD13815804B3}" dt="2026-01-19T17:53:12.805" v="50" actId="47"/>
        <pc:sldMkLst>
          <pc:docMk/>
          <pc:sldMk cId="1393389418" sldId="1365"/>
        </pc:sldMkLst>
        <pc:picChg chg="mod">
          <ac:chgData name="黃 謝璋" userId="7883c000-a523-4cb3-9cda-3ae0033b22fd" providerId="ADAL" clId="{8195FA50-DCB9-47C5-BEF3-DD13815804B3}" dt="2026-01-19T17:31:52.456" v="1" actId="108"/>
          <ac:picMkLst>
            <pc:docMk/>
            <pc:sldMk cId="1393389418" sldId="1365"/>
            <ac:picMk id="6" creationId="{54A0B34D-BF08-938B-FBA3-1B0B7AD20014}"/>
          </ac:picMkLst>
        </pc:picChg>
      </pc:sldChg>
      <pc:sldChg chg="del">
        <pc:chgData name="黃 謝璋" userId="7883c000-a523-4cb3-9cda-3ae0033b22fd" providerId="ADAL" clId="{8195FA50-DCB9-47C5-BEF3-DD13815804B3}" dt="2026-01-19T17:53:12.805" v="50" actId="47"/>
        <pc:sldMkLst>
          <pc:docMk/>
          <pc:sldMk cId="3236750159" sldId="1366"/>
        </pc:sldMkLst>
      </pc:sldChg>
      <pc:sldChg chg="del">
        <pc:chgData name="黃 謝璋" userId="7883c000-a523-4cb3-9cda-3ae0033b22fd" providerId="ADAL" clId="{8195FA50-DCB9-47C5-BEF3-DD13815804B3}" dt="2026-01-19T17:53:36.419" v="51" actId="47"/>
        <pc:sldMkLst>
          <pc:docMk/>
          <pc:sldMk cId="1319927674" sldId="1367"/>
        </pc:sldMkLst>
      </pc:sldChg>
      <pc:sldChg chg="modSp mod">
        <pc:chgData name="黃 謝璋" userId="7883c000-a523-4cb3-9cda-3ae0033b22fd" providerId="ADAL" clId="{8195FA50-DCB9-47C5-BEF3-DD13815804B3}" dt="2026-01-19T17:38:21.716" v="7" actId="6549"/>
        <pc:sldMkLst>
          <pc:docMk/>
          <pc:sldMk cId="2804124938" sldId="1368"/>
        </pc:sldMkLst>
        <pc:spChg chg="mod">
          <ac:chgData name="黃 謝璋" userId="7883c000-a523-4cb3-9cda-3ae0033b22fd" providerId="ADAL" clId="{8195FA50-DCB9-47C5-BEF3-DD13815804B3}" dt="2026-01-19T17:38:21.716" v="7" actId="6549"/>
          <ac:spMkLst>
            <pc:docMk/>
            <pc:sldMk cId="2804124938" sldId="1368"/>
            <ac:spMk id="29698" creationId="{AA70773D-61D8-0EA4-B681-46B784B5DA2C}"/>
          </ac:spMkLst>
        </pc:spChg>
      </pc:sldChg>
      <pc:sldChg chg="modSp mod">
        <pc:chgData name="黃 謝璋" userId="7883c000-a523-4cb3-9cda-3ae0033b22fd" providerId="ADAL" clId="{8195FA50-DCB9-47C5-BEF3-DD13815804B3}" dt="2026-01-19T17:41:22.863" v="48"/>
        <pc:sldMkLst>
          <pc:docMk/>
          <pc:sldMk cId="569366034" sldId="1369"/>
        </pc:sldMkLst>
        <pc:spChg chg="mod">
          <ac:chgData name="黃 謝璋" userId="7883c000-a523-4cb3-9cda-3ae0033b22fd" providerId="ADAL" clId="{8195FA50-DCB9-47C5-BEF3-DD13815804B3}" dt="2026-01-19T17:41:22.863" v="48"/>
          <ac:spMkLst>
            <pc:docMk/>
            <pc:sldMk cId="569366034" sldId="1369"/>
            <ac:spMk id="3" creationId="{94C238F0-7082-E16C-E041-0691DCA14AEC}"/>
          </ac:spMkLst>
        </pc:spChg>
      </pc:sldChg>
      <pc:sldChg chg="modSp mod">
        <pc:chgData name="黃 謝璋" userId="7883c000-a523-4cb3-9cda-3ae0033b22fd" providerId="ADAL" clId="{8195FA50-DCB9-47C5-BEF3-DD13815804B3}" dt="2026-01-19T18:33:54.989" v="271" actId="1076"/>
        <pc:sldMkLst>
          <pc:docMk/>
          <pc:sldMk cId="1470813226" sldId="1371"/>
        </pc:sldMkLst>
        <pc:spChg chg="mod">
          <ac:chgData name="黃 謝璋" userId="7883c000-a523-4cb3-9cda-3ae0033b22fd" providerId="ADAL" clId="{8195FA50-DCB9-47C5-BEF3-DD13815804B3}" dt="2026-01-19T18:33:43.254" v="268" actId="20577"/>
          <ac:spMkLst>
            <pc:docMk/>
            <pc:sldMk cId="1470813226" sldId="1371"/>
            <ac:spMk id="3" creationId="{F87F5F83-5C28-A322-A8CF-C81CFA381508}"/>
          </ac:spMkLst>
        </pc:spChg>
        <pc:spChg chg="mod">
          <ac:chgData name="黃 謝璋" userId="7883c000-a523-4cb3-9cda-3ae0033b22fd" providerId="ADAL" clId="{8195FA50-DCB9-47C5-BEF3-DD13815804B3}" dt="2026-01-19T18:33:54.989" v="271" actId="1076"/>
          <ac:spMkLst>
            <pc:docMk/>
            <pc:sldMk cId="1470813226" sldId="1371"/>
            <ac:spMk id="4" creationId="{046421E6-E63E-7948-D630-F9C932630F27}"/>
          </ac:spMkLst>
        </pc:spChg>
        <pc:picChg chg="mod">
          <ac:chgData name="黃 謝璋" userId="7883c000-a523-4cb3-9cda-3ae0033b22fd" providerId="ADAL" clId="{8195FA50-DCB9-47C5-BEF3-DD13815804B3}" dt="2026-01-19T18:33:52.056" v="270" actId="14100"/>
          <ac:picMkLst>
            <pc:docMk/>
            <pc:sldMk cId="1470813226" sldId="1371"/>
            <ac:picMk id="1026" creationId="{EAFE8E1A-5EF3-C3F0-237E-132A5976D4B5}"/>
          </ac:picMkLst>
        </pc:picChg>
      </pc:sldChg>
      <pc:sldChg chg="modSp add mod">
        <pc:chgData name="黃 謝璋" userId="7883c000-a523-4cb3-9cda-3ae0033b22fd" providerId="ADAL" clId="{8195FA50-DCB9-47C5-BEF3-DD13815804B3}" dt="2026-01-20T00:06:26.065" v="574" actId="20577"/>
        <pc:sldMkLst>
          <pc:docMk/>
          <pc:sldMk cId="4160255044" sldId="1372"/>
        </pc:sldMkLst>
        <pc:spChg chg="mod">
          <ac:chgData name="黃 謝璋" userId="7883c000-a523-4cb3-9cda-3ae0033b22fd" providerId="ADAL" clId="{8195FA50-DCB9-47C5-BEF3-DD13815804B3}" dt="2026-01-20T00:06:26.065" v="574" actId="20577"/>
          <ac:spMkLst>
            <pc:docMk/>
            <pc:sldMk cId="4160255044" sldId="1372"/>
            <ac:spMk id="3" creationId="{ED0EB7D0-2FAD-007F-766F-8484E00D098E}"/>
          </ac:spMkLst>
        </pc:spChg>
      </pc:sldChg>
      <pc:sldChg chg="add">
        <pc:chgData name="黃 謝璋" userId="7883c000-a523-4cb3-9cda-3ae0033b22fd" providerId="ADAL" clId="{8195FA50-DCB9-47C5-BEF3-DD13815804B3}" dt="2026-01-19T17:58:03.975" v="56" actId="2890"/>
        <pc:sldMkLst>
          <pc:docMk/>
          <pc:sldMk cId="2070830346" sldId="1373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3233906172" sldId="1374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2683457944" sldId="1375"/>
        </pc:sldMkLst>
      </pc:sldChg>
      <pc:sldChg chg="add">
        <pc:chgData name="黃 謝璋" userId="7883c000-a523-4cb3-9cda-3ae0033b22fd" providerId="ADAL" clId="{8195FA50-DCB9-47C5-BEF3-DD13815804B3}" dt="2026-01-19T18:04:37.042" v="69"/>
        <pc:sldMkLst>
          <pc:docMk/>
          <pc:sldMk cId="463568108" sldId="1376"/>
        </pc:sldMkLst>
      </pc:sldChg>
      <pc:sldChg chg="addSp delSp modSp add mod modClrScheme chgLayout">
        <pc:chgData name="黃 謝璋" userId="7883c000-a523-4cb3-9cda-3ae0033b22fd" providerId="ADAL" clId="{8195FA50-DCB9-47C5-BEF3-DD13815804B3}" dt="2026-01-19T18:54:02.188" v="318"/>
        <pc:sldMkLst>
          <pc:docMk/>
          <pc:sldMk cId="1159005088" sldId="1377"/>
        </pc:sldMkLst>
        <pc:spChg chg="add mod ord">
          <ac:chgData name="黃 謝璋" userId="7883c000-a523-4cb3-9cda-3ae0033b22fd" providerId="ADAL" clId="{8195FA50-DCB9-47C5-BEF3-DD13815804B3}" dt="2026-01-19T18:54:02.188" v="318"/>
          <ac:spMkLst>
            <pc:docMk/>
            <pc:sldMk cId="1159005088" sldId="1377"/>
            <ac:spMk id="2" creationId="{7AF64914-4A03-7F39-F6E4-B1EF76188051}"/>
          </ac:spMkLst>
        </pc:spChg>
        <pc:spChg chg="mod">
          <ac:chgData name="黃 謝璋" userId="7883c000-a523-4cb3-9cda-3ae0033b22fd" providerId="ADAL" clId="{8195FA50-DCB9-47C5-BEF3-DD13815804B3}" dt="2026-01-19T18:51:51.863" v="304" actId="1076"/>
          <ac:spMkLst>
            <pc:docMk/>
            <pc:sldMk cId="1159005088" sldId="1377"/>
            <ac:spMk id="3" creationId="{AC20DCA2-2341-FCF2-1D19-6B317B277E70}"/>
          </ac:spMkLst>
        </pc:spChg>
        <pc:spChg chg="del mod">
          <ac:chgData name="黃 謝璋" userId="7883c000-a523-4cb3-9cda-3ae0033b22fd" providerId="ADAL" clId="{8195FA50-DCB9-47C5-BEF3-DD13815804B3}" dt="2026-01-19T18:10:55.094" v="86"/>
          <ac:spMkLst>
            <pc:docMk/>
            <pc:sldMk cId="1159005088" sldId="1377"/>
            <ac:spMk id="4" creationId="{00000000-0000-0000-0000-000000000000}"/>
          </ac:spMkLst>
        </pc:spChg>
        <pc:spChg chg="del mod ord">
          <ac:chgData name="黃 謝璋" userId="7883c000-a523-4cb3-9cda-3ae0033b22fd" providerId="ADAL" clId="{8195FA50-DCB9-47C5-BEF3-DD13815804B3}" dt="2026-01-19T18:26:18.195" v="246" actId="478"/>
          <ac:spMkLst>
            <pc:docMk/>
            <pc:sldMk cId="1159005088" sldId="1377"/>
            <ac:spMk id="6" creationId="{00000000-0000-0000-0000-000000000000}"/>
          </ac:spMkLst>
        </pc:spChg>
        <pc:spChg chg="mod">
          <ac:chgData name="黃 謝璋" userId="7883c000-a523-4cb3-9cda-3ae0033b22fd" providerId="ADAL" clId="{8195FA50-DCB9-47C5-BEF3-DD13815804B3}" dt="2026-01-19T18:13:28.612" v="119" actId="1076"/>
          <ac:spMkLst>
            <pc:docMk/>
            <pc:sldMk cId="1159005088" sldId="1377"/>
            <ac:spMk id="7" creationId="{00000000-0000-0000-0000-000000000000}"/>
          </ac:spMkLst>
        </pc:spChg>
        <pc:spChg chg="mod">
          <ac:chgData name="黃 謝璋" userId="7883c000-a523-4cb3-9cda-3ae0033b22fd" providerId="ADAL" clId="{8195FA50-DCB9-47C5-BEF3-DD13815804B3}" dt="2026-01-19T18:13:28.612" v="119" actId="1076"/>
          <ac:spMkLst>
            <pc:docMk/>
            <pc:sldMk cId="1159005088" sldId="1377"/>
            <ac:spMk id="8" creationId="{00000000-0000-0000-0000-000000000000}"/>
          </ac:spMkLst>
        </pc:spChg>
        <pc:spChg chg="add del mod ord">
          <ac:chgData name="黃 謝璋" userId="7883c000-a523-4cb3-9cda-3ae0033b22fd" providerId="ADAL" clId="{8195FA50-DCB9-47C5-BEF3-DD13815804B3}" dt="2026-01-19T18:10:47.897" v="83" actId="6264"/>
          <ac:spMkLst>
            <pc:docMk/>
            <pc:sldMk cId="1159005088" sldId="1377"/>
            <ac:spMk id="9" creationId="{6DCA8472-3DCA-6CF0-2419-4E52717D22C1}"/>
          </ac:spMkLst>
        </pc:spChg>
        <pc:spChg chg="mod">
          <ac:chgData name="黃 謝璋" userId="7883c000-a523-4cb3-9cda-3ae0033b22fd" providerId="ADAL" clId="{8195FA50-DCB9-47C5-BEF3-DD13815804B3}" dt="2026-01-19T18:13:38.940" v="120" actId="1076"/>
          <ac:spMkLst>
            <pc:docMk/>
            <pc:sldMk cId="1159005088" sldId="1377"/>
            <ac:spMk id="10" creationId="{00000000-0000-0000-0000-000000000000}"/>
          </ac:spMkLst>
        </pc:spChg>
        <pc:spChg chg="mod">
          <ac:chgData name="黃 謝璋" userId="7883c000-a523-4cb3-9cda-3ae0033b22fd" providerId="ADAL" clId="{8195FA50-DCB9-47C5-BEF3-DD13815804B3}" dt="2026-01-19T18:13:38.940" v="120" actId="1076"/>
          <ac:spMkLst>
            <pc:docMk/>
            <pc:sldMk cId="1159005088" sldId="1377"/>
            <ac:spMk id="11" creationId="{00000000-0000-0000-0000-000000000000}"/>
          </ac:spMkLst>
        </pc:spChg>
        <pc:spChg chg="mod ord">
          <ac:chgData name="黃 謝璋" userId="7883c000-a523-4cb3-9cda-3ae0033b22fd" providerId="ADAL" clId="{8195FA50-DCB9-47C5-BEF3-DD13815804B3}" dt="2026-01-19T18:10:47.897" v="83" actId="6264"/>
          <ac:spMkLst>
            <pc:docMk/>
            <pc:sldMk cId="1159005088" sldId="1377"/>
            <ac:spMk id="12" creationId="{00000000-0000-0000-0000-000000000000}"/>
          </ac:spMkLst>
        </pc:spChg>
        <pc:spChg chg="mod">
          <ac:chgData name="黃 謝璋" userId="7883c000-a523-4cb3-9cda-3ae0033b22fd" providerId="ADAL" clId="{8195FA50-DCB9-47C5-BEF3-DD13815804B3}" dt="2026-01-19T18:13:38.940" v="120" actId="1076"/>
          <ac:spMkLst>
            <pc:docMk/>
            <pc:sldMk cId="1159005088" sldId="1377"/>
            <ac:spMk id="14" creationId="{1D6B2FC9-BCC5-D278-DA17-176C6DFAB210}"/>
          </ac:spMkLst>
        </pc:spChg>
        <pc:spChg chg="mod">
          <ac:chgData name="黃 謝璋" userId="7883c000-a523-4cb3-9cda-3ae0033b22fd" providerId="ADAL" clId="{8195FA50-DCB9-47C5-BEF3-DD13815804B3}" dt="2026-01-19T18:13:38.940" v="120" actId="1076"/>
          <ac:spMkLst>
            <pc:docMk/>
            <pc:sldMk cId="1159005088" sldId="1377"/>
            <ac:spMk id="15" creationId="{7ADE0B7D-1C73-867D-2A5B-8458A88C7755}"/>
          </ac:spMkLst>
        </pc:spChg>
        <pc:spChg chg="add del mod">
          <ac:chgData name="黃 謝璋" userId="7883c000-a523-4cb3-9cda-3ae0033b22fd" providerId="ADAL" clId="{8195FA50-DCB9-47C5-BEF3-DD13815804B3}" dt="2026-01-19T18:10:47.897" v="83" actId="6264"/>
          <ac:spMkLst>
            <pc:docMk/>
            <pc:sldMk cId="1159005088" sldId="1377"/>
            <ac:spMk id="16" creationId="{9CAC47FE-3DF1-EA95-120B-A329E42C60B1}"/>
          </ac:spMkLst>
        </pc:spChg>
        <pc:spChg chg="add del mod">
          <ac:chgData name="黃 謝璋" userId="7883c000-a523-4cb3-9cda-3ae0033b22fd" providerId="ADAL" clId="{8195FA50-DCB9-47C5-BEF3-DD13815804B3}" dt="2026-01-19T18:10:47.897" v="83" actId="6264"/>
          <ac:spMkLst>
            <pc:docMk/>
            <pc:sldMk cId="1159005088" sldId="1377"/>
            <ac:spMk id="17" creationId="{D9E0956D-30B9-8A44-B15D-58824472BC22}"/>
          </ac:spMkLst>
        </pc:spChg>
        <pc:spChg chg="add del mod ord">
          <ac:chgData name="黃 謝璋" userId="7883c000-a523-4cb3-9cda-3ae0033b22fd" providerId="ADAL" clId="{8195FA50-DCB9-47C5-BEF3-DD13815804B3}" dt="2026-01-19T18:10:56.520" v="87"/>
          <ac:spMkLst>
            <pc:docMk/>
            <pc:sldMk cId="1159005088" sldId="1377"/>
            <ac:spMk id="18" creationId="{AA07AD83-9ED8-DFB1-73AC-7A835478C7E5}"/>
          </ac:spMkLst>
        </pc:spChg>
        <pc:spChg chg="add del mod">
          <ac:chgData name="黃 謝璋" userId="7883c000-a523-4cb3-9cda-3ae0033b22fd" providerId="ADAL" clId="{8195FA50-DCB9-47C5-BEF3-DD13815804B3}" dt="2026-01-19T18:12:57.074" v="113"/>
          <ac:spMkLst>
            <pc:docMk/>
            <pc:sldMk cId="1159005088" sldId="1377"/>
            <ac:spMk id="21" creationId="{31D0FD68-3EFD-3671-6CC6-D63D10DEF55C}"/>
          </ac:spMkLst>
        </pc:spChg>
        <pc:picChg chg="del">
          <ac:chgData name="黃 謝璋" userId="7883c000-a523-4cb3-9cda-3ae0033b22fd" providerId="ADAL" clId="{8195FA50-DCB9-47C5-BEF3-DD13815804B3}" dt="2026-01-19T18:10:55.084" v="84" actId="21"/>
          <ac:picMkLst>
            <pc:docMk/>
            <pc:sldMk cId="1159005088" sldId="1377"/>
            <ac:picMk id="5" creationId="{00000000-0000-0000-0000-000000000000}"/>
          </ac:picMkLst>
        </pc:picChg>
        <pc:picChg chg="mod">
          <ac:chgData name="黃 謝璋" userId="7883c000-a523-4cb3-9cda-3ae0033b22fd" providerId="ADAL" clId="{8195FA50-DCB9-47C5-BEF3-DD13815804B3}" dt="2026-01-19T18:11:32.167" v="100" actId="14100"/>
          <ac:picMkLst>
            <pc:docMk/>
            <pc:sldMk cId="1159005088" sldId="1377"/>
            <ac:picMk id="13" creationId="{1DD1E489-E045-1DF1-D285-DD5863FCFFDC}"/>
          </ac:picMkLst>
        </pc:picChg>
        <pc:picChg chg="add del mod">
          <ac:chgData name="黃 謝璋" userId="7883c000-a523-4cb3-9cda-3ae0033b22fd" providerId="ADAL" clId="{8195FA50-DCB9-47C5-BEF3-DD13815804B3}" dt="2026-01-19T18:11:48.344" v="106" actId="21"/>
          <ac:picMkLst>
            <pc:docMk/>
            <pc:sldMk cId="1159005088" sldId="1377"/>
            <ac:picMk id="19" creationId="{00000000-0000-0000-0000-000000000000}"/>
          </ac:picMkLst>
        </pc:picChg>
        <pc:picChg chg="add del mod ord">
          <ac:chgData name="黃 謝璋" userId="7883c000-a523-4cb3-9cda-3ae0033b22fd" providerId="ADAL" clId="{8195FA50-DCB9-47C5-BEF3-DD13815804B3}" dt="2026-01-19T18:12:51.836" v="111" actId="21"/>
          <ac:picMkLst>
            <pc:docMk/>
            <pc:sldMk cId="1159005088" sldId="1377"/>
            <ac:picMk id="22" creationId="{00000000-0000-0000-0000-000000000000}"/>
          </ac:picMkLst>
        </pc:picChg>
        <pc:picChg chg="add mod ord">
          <ac:chgData name="黃 謝璋" userId="7883c000-a523-4cb3-9cda-3ae0033b22fd" providerId="ADAL" clId="{8195FA50-DCB9-47C5-BEF3-DD13815804B3}" dt="2026-01-19T18:26:19.747" v="247" actId="108"/>
          <ac:picMkLst>
            <pc:docMk/>
            <pc:sldMk cId="1159005088" sldId="1377"/>
            <ac:picMk id="23" creationId="{00000000-0000-0000-0000-000000000000}"/>
          </ac:picMkLst>
        </pc:picChg>
      </pc:sldChg>
      <pc:sldChg chg="addSp delSp modSp add mod modClrScheme chgLayout">
        <pc:chgData name="黃 謝璋" userId="7883c000-a523-4cb3-9cda-3ae0033b22fd" providerId="ADAL" clId="{8195FA50-DCB9-47C5-BEF3-DD13815804B3}" dt="2026-01-19T18:53:31.196" v="307" actId="20577"/>
        <pc:sldMkLst>
          <pc:docMk/>
          <pc:sldMk cId="4001708773" sldId="1378"/>
        </pc:sldMkLst>
        <pc:spChg chg="mod ord">
          <ac:chgData name="黃 謝璋" userId="7883c000-a523-4cb3-9cda-3ae0033b22fd" providerId="ADAL" clId="{8195FA50-DCB9-47C5-BEF3-DD13815804B3}" dt="2026-01-19T18:53:31.196" v="307" actId="20577"/>
          <ac:spMkLst>
            <pc:docMk/>
            <pc:sldMk cId="4001708773" sldId="1378"/>
            <ac:spMk id="2" creationId="{00000000-0000-0000-0000-000000000000}"/>
          </ac:spMkLst>
        </pc:spChg>
        <pc:spChg chg="mod">
          <ac:chgData name="黃 謝璋" userId="7883c000-a523-4cb3-9cda-3ae0033b22fd" providerId="ADAL" clId="{8195FA50-DCB9-47C5-BEF3-DD13815804B3}" dt="2026-01-19T18:27:29.945" v="254" actId="1076"/>
          <ac:spMkLst>
            <pc:docMk/>
            <pc:sldMk cId="4001708773" sldId="1378"/>
            <ac:spMk id="3" creationId="{DCE05D3F-7F54-F7A6-5FEB-D34B5CEB65B6}"/>
          </ac:spMkLst>
        </pc:spChg>
        <pc:spChg chg="add del mod">
          <ac:chgData name="黃 謝璋" userId="7883c000-a523-4cb3-9cda-3ae0033b22fd" providerId="ADAL" clId="{8195FA50-DCB9-47C5-BEF3-DD13815804B3}" dt="2026-01-19T18:16:59.530" v="193" actId="6264"/>
          <ac:spMkLst>
            <pc:docMk/>
            <pc:sldMk cId="4001708773" sldId="1378"/>
            <ac:spMk id="5" creationId="{18D1DDD0-6D55-634A-34D7-073644509137}"/>
          </ac:spMkLst>
        </pc:spChg>
        <pc:spChg chg="add del mod">
          <ac:chgData name="黃 謝璋" userId="7883c000-a523-4cb3-9cda-3ae0033b22fd" providerId="ADAL" clId="{8195FA50-DCB9-47C5-BEF3-DD13815804B3}" dt="2026-01-19T18:16:59.530" v="193" actId="6264"/>
          <ac:spMkLst>
            <pc:docMk/>
            <pc:sldMk cId="4001708773" sldId="1378"/>
            <ac:spMk id="6" creationId="{EAF2CCB5-66C7-AAC8-2243-D3A392379F1A}"/>
          </ac:spMkLst>
        </pc:spChg>
        <pc:spChg chg="del">
          <ac:chgData name="黃 謝璋" userId="7883c000-a523-4cb3-9cda-3ae0033b22fd" providerId="ADAL" clId="{8195FA50-DCB9-47C5-BEF3-DD13815804B3}" dt="2026-01-19T18:19:27.810" v="209" actId="478"/>
          <ac:spMkLst>
            <pc:docMk/>
            <pc:sldMk cId="4001708773" sldId="1378"/>
            <ac:spMk id="8" creationId="{00000000-0000-0000-0000-000000000000}"/>
          </ac:spMkLst>
        </pc:spChg>
        <pc:spChg chg="mod">
          <ac:chgData name="黃 謝璋" userId="7883c000-a523-4cb3-9cda-3ae0033b22fd" providerId="ADAL" clId="{8195FA50-DCB9-47C5-BEF3-DD13815804B3}" dt="2026-01-19T18:52:33.016" v="305" actId="1076"/>
          <ac:spMkLst>
            <pc:docMk/>
            <pc:sldMk cId="4001708773" sldId="1378"/>
            <ac:spMk id="17" creationId="{00000000-0000-0000-0000-000000000000}"/>
          </ac:spMkLst>
        </pc:spChg>
        <pc:spChg chg="mod">
          <ac:chgData name="黃 謝璋" userId="7883c000-a523-4cb3-9cda-3ae0033b22fd" providerId="ADAL" clId="{8195FA50-DCB9-47C5-BEF3-DD13815804B3}" dt="2026-01-19T18:27:17.637" v="253" actId="1076"/>
          <ac:spMkLst>
            <pc:docMk/>
            <pc:sldMk cId="4001708773" sldId="1378"/>
            <ac:spMk id="20" creationId="{00000000-0000-0000-0000-000000000000}"/>
          </ac:spMkLst>
        </pc:spChg>
        <pc:spChg chg="del">
          <ac:chgData name="黃 謝璋" userId="7883c000-a523-4cb3-9cda-3ae0033b22fd" providerId="ADAL" clId="{8195FA50-DCB9-47C5-BEF3-DD13815804B3}" dt="2026-01-19T18:19:33.907" v="210" actId="478"/>
          <ac:spMkLst>
            <pc:docMk/>
            <pc:sldMk cId="4001708773" sldId="1378"/>
            <ac:spMk id="22" creationId="{00000000-0000-0000-0000-000000000000}"/>
          </ac:spMkLst>
        </pc:spChg>
        <pc:spChg chg="mod">
          <ac:chgData name="黃 謝璋" userId="7883c000-a523-4cb3-9cda-3ae0033b22fd" providerId="ADAL" clId="{8195FA50-DCB9-47C5-BEF3-DD13815804B3}" dt="2026-01-19T18:27:12.021" v="252" actId="1076"/>
          <ac:spMkLst>
            <pc:docMk/>
            <pc:sldMk cId="4001708773" sldId="1378"/>
            <ac:spMk id="23" creationId="{00000000-0000-0000-0000-000000000000}"/>
          </ac:spMkLst>
        </pc:spChg>
        <pc:picChg chg="mod ord">
          <ac:chgData name="黃 謝璋" userId="7883c000-a523-4cb3-9cda-3ae0033b22fd" providerId="ADAL" clId="{8195FA50-DCB9-47C5-BEF3-DD13815804B3}" dt="2026-01-19T18:27:03.848" v="251" actId="1076"/>
          <ac:picMkLst>
            <pc:docMk/>
            <pc:sldMk cId="4001708773" sldId="1378"/>
            <ac:picMk id="16" creationId="{00000000-0000-0000-0000-000000000000}"/>
          </ac:picMkLst>
        </pc:picChg>
        <pc:picChg chg="del mod">
          <ac:chgData name="黃 謝璋" userId="7883c000-a523-4cb3-9cda-3ae0033b22fd" providerId="ADAL" clId="{8195FA50-DCB9-47C5-BEF3-DD13815804B3}" dt="2026-01-19T18:19:21.556" v="208" actId="478"/>
          <ac:picMkLst>
            <pc:docMk/>
            <pc:sldMk cId="4001708773" sldId="1378"/>
            <ac:picMk id="19" creationId="{00000000-0000-0000-0000-000000000000}"/>
          </ac:picMkLst>
        </pc:picChg>
        <pc:picChg chg="del">
          <ac:chgData name="黃 謝璋" userId="7883c000-a523-4cb3-9cda-3ae0033b22fd" providerId="ADAL" clId="{8195FA50-DCB9-47C5-BEF3-DD13815804B3}" dt="2026-01-19T18:19:36.494" v="211" actId="478"/>
          <ac:picMkLst>
            <pc:docMk/>
            <pc:sldMk cId="4001708773" sldId="1378"/>
            <ac:picMk id="21" creationId="{00000000-0000-0000-0000-000000000000}"/>
          </ac:picMkLst>
        </pc:picChg>
      </pc:sldChg>
      <pc:sldChg chg="addSp delSp modSp add mod delAnim">
        <pc:chgData name="黃 謝璋" userId="7883c000-a523-4cb3-9cda-3ae0033b22fd" providerId="ADAL" clId="{8195FA50-DCB9-47C5-BEF3-DD13815804B3}" dt="2026-01-19T18:25:52.207" v="241" actId="478"/>
        <pc:sldMkLst>
          <pc:docMk/>
          <pc:sldMk cId="432423264" sldId="1379"/>
        </pc:sldMkLst>
        <pc:spChg chg="del">
          <ac:chgData name="黃 謝璋" userId="7883c000-a523-4cb3-9cda-3ae0033b22fd" providerId="ADAL" clId="{8195FA50-DCB9-47C5-BEF3-DD13815804B3}" dt="2026-01-19T18:18:48.666" v="200" actId="478"/>
          <ac:spMkLst>
            <pc:docMk/>
            <pc:sldMk cId="432423264" sldId="1379"/>
            <ac:spMk id="3" creationId="{BEF3E69B-6455-0440-6854-B6A74AE3F689}"/>
          </ac:spMkLst>
        </pc:spChg>
        <pc:spChg chg="del">
          <ac:chgData name="黃 謝璋" userId="7883c000-a523-4cb3-9cda-3ae0033b22fd" providerId="ADAL" clId="{8195FA50-DCB9-47C5-BEF3-DD13815804B3}" dt="2026-01-19T18:18:48.666" v="200" actId="478"/>
          <ac:spMkLst>
            <pc:docMk/>
            <pc:sldMk cId="432423264" sldId="1379"/>
            <ac:spMk id="4" creationId="{2DFC0C4A-A7CB-BDF7-3FAF-A45EAC908270}"/>
          </ac:spMkLst>
        </pc:spChg>
        <pc:spChg chg="add del mod">
          <ac:chgData name="黃 謝璋" userId="7883c000-a523-4cb3-9cda-3ae0033b22fd" providerId="ADAL" clId="{8195FA50-DCB9-47C5-BEF3-DD13815804B3}" dt="2026-01-19T18:18:54.603" v="202"/>
          <ac:spMkLst>
            <pc:docMk/>
            <pc:sldMk cId="432423264" sldId="1379"/>
            <ac:spMk id="6" creationId="{BD3198EF-8F43-1488-35FD-C47C6ACFFCEA}"/>
          </ac:spMkLst>
        </pc:spChg>
        <pc:spChg chg="del">
          <ac:chgData name="黃 謝璋" userId="7883c000-a523-4cb3-9cda-3ae0033b22fd" providerId="ADAL" clId="{8195FA50-DCB9-47C5-BEF3-DD13815804B3}" dt="2026-01-19T18:18:48.666" v="200" actId="478"/>
          <ac:spMkLst>
            <pc:docMk/>
            <pc:sldMk cId="432423264" sldId="1379"/>
            <ac:spMk id="7" creationId="{8A8A7429-F8CB-C3FD-07F3-1B4A35340E47}"/>
          </ac:spMkLst>
        </pc:spChg>
        <pc:spChg chg="del">
          <ac:chgData name="黃 謝璋" userId="7883c000-a523-4cb3-9cda-3ae0033b22fd" providerId="ADAL" clId="{8195FA50-DCB9-47C5-BEF3-DD13815804B3}" dt="2026-01-19T18:18:48.666" v="200" actId="478"/>
          <ac:spMkLst>
            <pc:docMk/>
            <pc:sldMk cId="432423264" sldId="1379"/>
            <ac:spMk id="8" creationId="{D9734E2D-6940-7AED-4E1B-0BE722D76AAB}"/>
          </ac:spMkLst>
        </pc:spChg>
        <pc:spChg chg="del">
          <ac:chgData name="黃 謝璋" userId="7883c000-a523-4cb3-9cda-3ae0033b22fd" providerId="ADAL" clId="{8195FA50-DCB9-47C5-BEF3-DD13815804B3}" dt="2026-01-19T18:18:48.666" v="200" actId="478"/>
          <ac:spMkLst>
            <pc:docMk/>
            <pc:sldMk cId="432423264" sldId="1379"/>
            <ac:spMk id="11" creationId="{9224EA21-F4F2-68F0-C819-B65A9F57F4E0}"/>
          </ac:spMkLst>
        </pc:spChg>
        <pc:spChg chg="del">
          <ac:chgData name="黃 謝璋" userId="7883c000-a523-4cb3-9cda-3ae0033b22fd" providerId="ADAL" clId="{8195FA50-DCB9-47C5-BEF3-DD13815804B3}" dt="2026-01-19T18:18:48.666" v="200" actId="478"/>
          <ac:spMkLst>
            <pc:docMk/>
            <pc:sldMk cId="432423264" sldId="1379"/>
            <ac:spMk id="17" creationId="{986F5822-D321-118E-E521-29A14D2C3990}"/>
          </ac:spMkLst>
        </pc:spChg>
        <pc:spChg chg="del">
          <ac:chgData name="黃 謝璋" userId="7883c000-a523-4cb3-9cda-3ae0033b22fd" providerId="ADAL" clId="{8195FA50-DCB9-47C5-BEF3-DD13815804B3}" dt="2026-01-19T18:18:48.666" v="200" actId="478"/>
          <ac:spMkLst>
            <pc:docMk/>
            <pc:sldMk cId="432423264" sldId="1379"/>
            <ac:spMk id="18" creationId="{ED52B7CC-4AD5-0FAF-F6A0-1FAD80EA402E}"/>
          </ac:spMkLst>
        </pc:spChg>
        <pc:spChg chg="del">
          <ac:chgData name="黃 謝璋" userId="7883c000-a523-4cb3-9cda-3ae0033b22fd" providerId="ADAL" clId="{8195FA50-DCB9-47C5-BEF3-DD13815804B3}" dt="2026-01-19T18:18:58.201" v="203" actId="478"/>
          <ac:spMkLst>
            <pc:docMk/>
            <pc:sldMk cId="432423264" sldId="1379"/>
            <ac:spMk id="20" creationId="{13F0C059-7FB9-2605-3F5D-FAB350051A4C}"/>
          </ac:spMkLst>
        </pc:spChg>
        <pc:spChg chg="del">
          <ac:chgData name="黃 謝璋" userId="7883c000-a523-4cb3-9cda-3ae0033b22fd" providerId="ADAL" clId="{8195FA50-DCB9-47C5-BEF3-DD13815804B3}" dt="2026-01-19T18:18:48.666" v="200" actId="478"/>
          <ac:spMkLst>
            <pc:docMk/>
            <pc:sldMk cId="432423264" sldId="1379"/>
            <ac:spMk id="22" creationId="{055E3310-4962-0491-90C8-B5F69A71796B}"/>
          </ac:spMkLst>
        </pc:spChg>
        <pc:spChg chg="del">
          <ac:chgData name="黃 謝璋" userId="7883c000-a523-4cb3-9cda-3ae0033b22fd" providerId="ADAL" clId="{8195FA50-DCB9-47C5-BEF3-DD13815804B3}" dt="2026-01-19T18:18:31.553" v="197" actId="478"/>
          <ac:spMkLst>
            <pc:docMk/>
            <pc:sldMk cId="432423264" sldId="1379"/>
            <ac:spMk id="23" creationId="{88E2D2EA-F54A-9BB3-4DD8-CF414F65E15F}"/>
          </ac:spMkLst>
        </pc:spChg>
        <pc:spChg chg="del">
          <ac:chgData name="黃 謝璋" userId="7883c000-a523-4cb3-9cda-3ae0033b22fd" providerId="ADAL" clId="{8195FA50-DCB9-47C5-BEF3-DD13815804B3}" dt="2026-01-19T18:18:48.666" v="200" actId="478"/>
          <ac:spMkLst>
            <pc:docMk/>
            <pc:sldMk cId="432423264" sldId="1379"/>
            <ac:spMk id="24" creationId="{32F812A0-7AC8-4B42-4A3B-82F9F10D295D}"/>
          </ac:spMkLst>
        </pc:spChg>
        <pc:picChg chg="add mod">
          <ac:chgData name="黃 謝璋" userId="7883c000-a523-4cb3-9cda-3ae0033b22fd" providerId="ADAL" clId="{8195FA50-DCB9-47C5-BEF3-DD13815804B3}" dt="2026-01-19T18:25:48.967" v="240" actId="108"/>
          <ac:picMkLst>
            <pc:docMk/>
            <pc:sldMk cId="432423264" sldId="1379"/>
            <ac:picMk id="9" creationId="{7E94FBAB-76CB-A07D-DAB3-1F0DF3BD5279}"/>
          </ac:picMkLst>
        </pc:picChg>
        <pc:picChg chg="del">
          <ac:chgData name="黃 謝璋" userId="7883c000-a523-4cb3-9cda-3ae0033b22fd" providerId="ADAL" clId="{8195FA50-DCB9-47C5-BEF3-DD13815804B3}" dt="2026-01-19T18:18:41.034" v="199" actId="478"/>
          <ac:picMkLst>
            <pc:docMk/>
            <pc:sldMk cId="432423264" sldId="1379"/>
            <ac:picMk id="16" creationId="{32EAF32B-36FE-B3D9-CA98-21ED50C1B541}"/>
          </ac:picMkLst>
        </pc:picChg>
        <pc:picChg chg="del mod">
          <ac:chgData name="黃 謝璋" userId="7883c000-a523-4cb3-9cda-3ae0033b22fd" providerId="ADAL" clId="{8195FA50-DCB9-47C5-BEF3-DD13815804B3}" dt="2026-01-19T18:18:53.663" v="201" actId="21"/>
          <ac:picMkLst>
            <pc:docMk/>
            <pc:sldMk cId="432423264" sldId="1379"/>
            <ac:picMk id="19" creationId="{7E94FBAB-76CB-A07D-DAB3-1F0DF3BD5279}"/>
          </ac:picMkLst>
        </pc:picChg>
        <pc:picChg chg="del mod">
          <ac:chgData name="黃 謝璋" userId="7883c000-a523-4cb3-9cda-3ae0033b22fd" providerId="ADAL" clId="{8195FA50-DCB9-47C5-BEF3-DD13815804B3}" dt="2026-01-19T18:25:52.207" v="241" actId="478"/>
          <ac:picMkLst>
            <pc:docMk/>
            <pc:sldMk cId="432423264" sldId="1379"/>
            <ac:picMk id="21" creationId="{9247E553-BF6B-C843-E187-1D48001CDD48}"/>
          </ac:picMkLst>
        </pc:picChg>
      </pc:sldChg>
      <pc:sldChg chg="addSp delSp modSp add mod">
        <pc:chgData name="黃 謝璋" userId="7883c000-a523-4cb3-9cda-3ae0033b22fd" providerId="ADAL" clId="{8195FA50-DCB9-47C5-BEF3-DD13815804B3}" dt="2026-01-19T18:25:43.296" v="239" actId="108"/>
        <pc:sldMkLst>
          <pc:docMk/>
          <pc:sldMk cId="152588139" sldId="1380"/>
        </pc:sldMkLst>
        <pc:spChg chg="add del mod">
          <ac:chgData name="黃 謝璋" userId="7883c000-a523-4cb3-9cda-3ae0033b22fd" providerId="ADAL" clId="{8195FA50-DCB9-47C5-BEF3-DD13815804B3}" dt="2026-01-19T18:19:06.776" v="207"/>
          <ac:spMkLst>
            <pc:docMk/>
            <pc:sldMk cId="152588139" sldId="1380"/>
            <ac:spMk id="4" creationId="{1A421C9B-3DC4-DE7C-B33A-548E665F2787}"/>
          </ac:spMkLst>
        </pc:spChg>
        <pc:picChg chg="add mod">
          <ac:chgData name="黃 謝璋" userId="7883c000-a523-4cb3-9cda-3ae0033b22fd" providerId="ADAL" clId="{8195FA50-DCB9-47C5-BEF3-DD13815804B3}" dt="2026-01-19T18:25:43.296" v="239" actId="108"/>
          <ac:picMkLst>
            <pc:docMk/>
            <pc:sldMk cId="152588139" sldId="1380"/>
            <ac:picMk id="5" creationId="{A1403169-5164-448B-B609-6F8A869FE54A}"/>
          </ac:picMkLst>
        </pc:picChg>
        <pc:picChg chg="del">
          <ac:chgData name="黃 謝璋" userId="7883c000-a523-4cb3-9cda-3ae0033b22fd" providerId="ADAL" clId="{8195FA50-DCB9-47C5-BEF3-DD13815804B3}" dt="2026-01-19T18:19:05.311" v="206" actId="478"/>
          <ac:picMkLst>
            <pc:docMk/>
            <pc:sldMk cId="152588139" sldId="1380"/>
            <ac:picMk id="9" creationId="{0AAE774D-F3BE-7742-A20C-A792BBBCB546}"/>
          </ac:picMkLst>
        </pc:picChg>
        <pc:picChg chg="del">
          <ac:chgData name="黃 謝璋" userId="7883c000-a523-4cb3-9cda-3ae0033b22fd" providerId="ADAL" clId="{8195FA50-DCB9-47C5-BEF3-DD13815804B3}" dt="2026-01-19T18:19:02.933" v="205" actId="21"/>
          <ac:picMkLst>
            <pc:docMk/>
            <pc:sldMk cId="152588139" sldId="1380"/>
            <ac:picMk id="21" creationId="{A1403169-5164-448B-B609-6F8A869FE54A}"/>
          </ac:picMkLst>
        </pc:picChg>
      </pc:sldChg>
      <pc:sldChg chg="addSp delSp modSp add mod delAnim">
        <pc:chgData name="黃 謝璋" userId="7883c000-a523-4cb3-9cda-3ae0033b22fd" providerId="ADAL" clId="{8195FA50-DCB9-47C5-BEF3-DD13815804B3}" dt="2026-01-19T18:53:35.695" v="309" actId="20577"/>
        <pc:sldMkLst>
          <pc:docMk/>
          <pc:sldMk cId="2846562947" sldId="1381"/>
        </pc:sldMkLst>
        <pc:spChg chg="mod">
          <ac:chgData name="黃 謝璋" userId="7883c000-a523-4cb3-9cda-3ae0033b22fd" providerId="ADAL" clId="{8195FA50-DCB9-47C5-BEF3-DD13815804B3}" dt="2026-01-19T18:53:35.695" v="309" actId="20577"/>
          <ac:spMkLst>
            <pc:docMk/>
            <pc:sldMk cId="2846562947" sldId="1381"/>
            <ac:spMk id="2" creationId="{E532C148-3DE9-0712-2F25-8F8485CA9A05}"/>
          </ac:spMkLst>
        </pc:spChg>
        <pc:spChg chg="del">
          <ac:chgData name="黃 謝璋" userId="7883c000-a523-4cb3-9cda-3ae0033b22fd" providerId="ADAL" clId="{8195FA50-DCB9-47C5-BEF3-DD13815804B3}" dt="2026-01-19T18:22:13.144" v="225" actId="478"/>
          <ac:spMkLst>
            <pc:docMk/>
            <pc:sldMk cId="2846562947" sldId="1381"/>
            <ac:spMk id="4" creationId="{AF6FB822-754F-D32C-A3A8-1DB49A32EEAB}"/>
          </ac:spMkLst>
        </pc:spChg>
        <pc:spChg chg="del">
          <ac:chgData name="黃 謝璋" userId="7883c000-a523-4cb3-9cda-3ae0033b22fd" providerId="ADAL" clId="{8195FA50-DCB9-47C5-BEF3-DD13815804B3}" dt="2026-01-19T18:21:53.366" v="220" actId="478"/>
          <ac:spMkLst>
            <pc:docMk/>
            <pc:sldMk cId="2846562947" sldId="1381"/>
            <ac:spMk id="5" creationId="{70F48DF4-A24E-166B-D9C1-283F8FCBB953}"/>
          </ac:spMkLst>
        </pc:spChg>
        <pc:spChg chg="del">
          <ac:chgData name="黃 謝璋" userId="7883c000-a523-4cb3-9cda-3ae0033b22fd" providerId="ADAL" clId="{8195FA50-DCB9-47C5-BEF3-DD13815804B3}" dt="2026-01-19T18:21:53.366" v="220" actId="478"/>
          <ac:spMkLst>
            <pc:docMk/>
            <pc:sldMk cId="2846562947" sldId="1381"/>
            <ac:spMk id="7" creationId="{E0678947-7510-F885-7F8D-44DF084C0516}"/>
          </ac:spMkLst>
        </pc:spChg>
        <pc:spChg chg="del">
          <ac:chgData name="黃 謝璋" userId="7883c000-a523-4cb3-9cda-3ae0033b22fd" providerId="ADAL" clId="{8195FA50-DCB9-47C5-BEF3-DD13815804B3}" dt="2026-01-19T18:22:03.584" v="222" actId="478"/>
          <ac:spMkLst>
            <pc:docMk/>
            <pc:sldMk cId="2846562947" sldId="1381"/>
            <ac:spMk id="8" creationId="{B636DBCF-71DE-B8F9-00F8-81F0F1DB5B3C}"/>
          </ac:spMkLst>
        </pc:spChg>
        <pc:spChg chg="del">
          <ac:chgData name="黃 謝璋" userId="7883c000-a523-4cb3-9cda-3ae0033b22fd" providerId="ADAL" clId="{8195FA50-DCB9-47C5-BEF3-DD13815804B3}" dt="2026-01-19T18:21:53.366" v="220" actId="478"/>
          <ac:spMkLst>
            <pc:docMk/>
            <pc:sldMk cId="2846562947" sldId="1381"/>
            <ac:spMk id="10" creationId="{B29A77E0-C596-F776-312E-A4403CE2E21B}"/>
          </ac:spMkLst>
        </pc:spChg>
        <pc:spChg chg="add del mod">
          <ac:chgData name="黃 謝璋" userId="7883c000-a523-4cb3-9cda-3ae0033b22fd" providerId="ADAL" clId="{8195FA50-DCB9-47C5-BEF3-DD13815804B3}" dt="2026-01-19T18:22:09.254" v="224"/>
          <ac:spMkLst>
            <pc:docMk/>
            <pc:sldMk cId="2846562947" sldId="1381"/>
            <ac:spMk id="11" creationId="{08B49629-5BB2-F6CA-8BFC-407D58F885B6}"/>
          </ac:spMkLst>
        </pc:spChg>
        <pc:spChg chg="del">
          <ac:chgData name="黃 謝璋" userId="7883c000-a523-4cb3-9cda-3ae0033b22fd" providerId="ADAL" clId="{8195FA50-DCB9-47C5-BEF3-DD13815804B3}" dt="2026-01-19T18:22:13.144" v="225" actId="478"/>
          <ac:spMkLst>
            <pc:docMk/>
            <pc:sldMk cId="2846562947" sldId="1381"/>
            <ac:spMk id="12" creationId="{A9D0C108-54AB-EFFF-660A-21640E6649BC}"/>
          </ac:spMkLst>
        </pc:spChg>
        <pc:spChg chg="del">
          <ac:chgData name="黃 謝璋" userId="7883c000-a523-4cb3-9cda-3ae0033b22fd" providerId="ADAL" clId="{8195FA50-DCB9-47C5-BEF3-DD13815804B3}" dt="2026-01-19T18:22:13.144" v="225" actId="478"/>
          <ac:spMkLst>
            <pc:docMk/>
            <pc:sldMk cId="2846562947" sldId="1381"/>
            <ac:spMk id="13" creationId="{8E326712-4ABE-6E7C-A4BB-78AD3EAD1101}"/>
          </ac:spMkLst>
        </pc:spChg>
        <pc:spChg chg="del">
          <ac:chgData name="黃 謝璋" userId="7883c000-a523-4cb3-9cda-3ae0033b22fd" providerId="ADAL" clId="{8195FA50-DCB9-47C5-BEF3-DD13815804B3}" dt="2026-01-19T18:21:53.366" v="220" actId="478"/>
          <ac:spMkLst>
            <pc:docMk/>
            <pc:sldMk cId="2846562947" sldId="1381"/>
            <ac:spMk id="14" creationId="{439165C8-6BEC-DD47-3EA7-22BC8ADCD21E}"/>
          </ac:spMkLst>
        </pc:spChg>
        <pc:spChg chg="del">
          <ac:chgData name="黃 謝璋" userId="7883c000-a523-4cb3-9cda-3ae0033b22fd" providerId="ADAL" clId="{8195FA50-DCB9-47C5-BEF3-DD13815804B3}" dt="2026-01-19T18:22:03.584" v="222" actId="478"/>
          <ac:spMkLst>
            <pc:docMk/>
            <pc:sldMk cId="2846562947" sldId="1381"/>
            <ac:spMk id="17" creationId="{3C2F50E7-7D22-06E2-C3A1-B581082B43CA}"/>
          </ac:spMkLst>
        </pc:spChg>
        <pc:spChg chg="del">
          <ac:chgData name="黃 謝璋" userId="7883c000-a523-4cb3-9cda-3ae0033b22fd" providerId="ADAL" clId="{8195FA50-DCB9-47C5-BEF3-DD13815804B3}" dt="2026-01-19T18:22:03.584" v="222" actId="478"/>
          <ac:spMkLst>
            <pc:docMk/>
            <pc:sldMk cId="2846562947" sldId="1381"/>
            <ac:spMk id="18" creationId="{FB27F648-412B-23A7-8515-3E98CBA28C12}"/>
          </ac:spMkLst>
        </pc:spChg>
        <pc:spChg chg="del">
          <ac:chgData name="黃 謝璋" userId="7883c000-a523-4cb3-9cda-3ae0033b22fd" providerId="ADAL" clId="{8195FA50-DCB9-47C5-BEF3-DD13815804B3}" dt="2026-01-19T18:22:03.584" v="222" actId="478"/>
          <ac:spMkLst>
            <pc:docMk/>
            <pc:sldMk cId="2846562947" sldId="1381"/>
            <ac:spMk id="21" creationId="{927A9F3B-88CD-7CBD-7451-0506B8395BC0}"/>
          </ac:spMkLst>
        </pc:spChg>
        <pc:spChg chg="del">
          <ac:chgData name="黃 謝璋" userId="7883c000-a523-4cb3-9cda-3ae0033b22fd" providerId="ADAL" clId="{8195FA50-DCB9-47C5-BEF3-DD13815804B3}" dt="2026-01-19T18:22:03.584" v="222" actId="478"/>
          <ac:spMkLst>
            <pc:docMk/>
            <pc:sldMk cId="2846562947" sldId="1381"/>
            <ac:spMk id="22" creationId="{AEEA5506-B401-2111-C1B4-D5B4DDCDA430}"/>
          </ac:spMkLst>
        </pc:spChg>
        <pc:picChg chg="del">
          <ac:chgData name="黃 謝璋" userId="7883c000-a523-4cb3-9cda-3ae0033b22fd" providerId="ADAL" clId="{8195FA50-DCB9-47C5-BEF3-DD13815804B3}" dt="2026-01-19T18:22:07.999" v="223" actId="21"/>
          <ac:picMkLst>
            <pc:docMk/>
            <pc:sldMk cId="2846562947" sldId="1381"/>
            <ac:picMk id="3" creationId="{C34940B6-EFF5-795F-396D-5FAF3C117126}"/>
          </ac:picMkLst>
        </pc:picChg>
        <pc:picChg chg="del">
          <ac:chgData name="黃 謝璋" userId="7883c000-a523-4cb3-9cda-3ae0033b22fd" providerId="ADAL" clId="{8195FA50-DCB9-47C5-BEF3-DD13815804B3}" dt="2026-01-19T18:21:50.084" v="219" actId="478"/>
          <ac:picMkLst>
            <pc:docMk/>
            <pc:sldMk cId="2846562947" sldId="1381"/>
            <ac:picMk id="6" creationId="{A4F7B842-2781-9AB5-72A2-8633524ADCAD}"/>
          </ac:picMkLst>
        </pc:picChg>
        <pc:picChg chg="add mod">
          <ac:chgData name="黃 謝璋" userId="7883c000-a523-4cb3-9cda-3ae0033b22fd" providerId="ADAL" clId="{8195FA50-DCB9-47C5-BEF3-DD13815804B3}" dt="2026-01-19T18:22:09.254" v="224"/>
          <ac:picMkLst>
            <pc:docMk/>
            <pc:sldMk cId="2846562947" sldId="1381"/>
            <ac:picMk id="15" creationId="{C34940B6-EFF5-795F-396D-5FAF3C117126}"/>
          </ac:picMkLst>
        </pc:picChg>
        <pc:picChg chg="del">
          <ac:chgData name="黃 謝璋" userId="7883c000-a523-4cb3-9cda-3ae0033b22fd" providerId="ADAL" clId="{8195FA50-DCB9-47C5-BEF3-DD13815804B3}" dt="2026-01-19T18:22:03.584" v="222" actId="478"/>
          <ac:picMkLst>
            <pc:docMk/>
            <pc:sldMk cId="2846562947" sldId="1381"/>
            <ac:picMk id="16" creationId="{63577BCF-9515-2DDE-D2CD-AEE8ABB8B774}"/>
          </ac:picMkLst>
        </pc:picChg>
      </pc:sldChg>
      <pc:sldChg chg="add del ord">
        <pc:chgData name="黃 謝璋" userId="7883c000-a523-4cb3-9cda-3ae0033b22fd" providerId="ADAL" clId="{8195FA50-DCB9-47C5-BEF3-DD13815804B3}" dt="2026-01-19T18:26:13.353" v="245" actId="47"/>
        <pc:sldMkLst>
          <pc:docMk/>
          <pc:sldMk cId="1595693002" sldId="1382"/>
        </pc:sldMkLst>
      </pc:sldChg>
      <pc:sldChg chg="add del">
        <pc:chgData name="黃 謝璋" userId="7883c000-a523-4cb3-9cda-3ae0033b22fd" providerId="ADAL" clId="{8195FA50-DCB9-47C5-BEF3-DD13815804B3}" dt="2026-01-19T18:24:38.844" v="238" actId="47"/>
        <pc:sldMkLst>
          <pc:docMk/>
          <pc:sldMk cId="318843875" sldId="1383"/>
        </pc:sldMkLst>
      </pc:sldChg>
      <pc:sldChg chg="addSp delSp modSp add mod ord">
        <pc:chgData name="黃 謝璋" userId="7883c000-a523-4cb3-9cda-3ae0033b22fd" providerId="ADAL" clId="{8195FA50-DCB9-47C5-BEF3-DD13815804B3}" dt="2026-01-19T18:26:04.762" v="243" actId="108"/>
        <pc:sldMkLst>
          <pc:docMk/>
          <pc:sldMk cId="1213696184" sldId="1384"/>
        </pc:sldMkLst>
        <pc:spChg chg="del">
          <ac:chgData name="黃 謝璋" userId="7883c000-a523-4cb3-9cda-3ae0033b22fd" providerId="ADAL" clId="{8195FA50-DCB9-47C5-BEF3-DD13815804B3}" dt="2026-01-19T18:22:26.599" v="228" actId="478"/>
          <ac:spMkLst>
            <pc:docMk/>
            <pc:sldMk cId="1213696184" sldId="1384"/>
            <ac:spMk id="4" creationId="{B72131A2-A8FC-6511-4CCF-A7089F759272}"/>
          </ac:spMkLst>
        </pc:spChg>
        <pc:spChg chg="mod">
          <ac:chgData name="黃 謝璋" userId="7883c000-a523-4cb3-9cda-3ae0033b22fd" providerId="ADAL" clId="{8195FA50-DCB9-47C5-BEF3-DD13815804B3}" dt="2026-01-19T18:23:08.693" v="234" actId="1076"/>
          <ac:spMkLst>
            <pc:docMk/>
            <pc:sldMk cId="1213696184" sldId="1384"/>
            <ac:spMk id="8" creationId="{78BF9E01-8A34-2C5A-83D3-52E6B365F7A9}"/>
          </ac:spMkLst>
        </pc:spChg>
        <pc:spChg chg="del">
          <ac:chgData name="黃 謝璋" userId="7883c000-a523-4cb3-9cda-3ae0033b22fd" providerId="ADAL" clId="{8195FA50-DCB9-47C5-BEF3-DD13815804B3}" dt="2026-01-19T18:22:34.252" v="230"/>
          <ac:spMkLst>
            <pc:docMk/>
            <pc:sldMk cId="1213696184" sldId="1384"/>
            <ac:spMk id="11" creationId="{EA1B2709-DAA9-D283-3034-79710D366507}"/>
          </ac:spMkLst>
        </pc:spChg>
        <pc:spChg chg="del">
          <ac:chgData name="黃 謝璋" userId="7883c000-a523-4cb3-9cda-3ae0033b22fd" providerId="ADAL" clId="{8195FA50-DCB9-47C5-BEF3-DD13815804B3}" dt="2026-01-19T18:22:26.599" v="228" actId="478"/>
          <ac:spMkLst>
            <pc:docMk/>
            <pc:sldMk cId="1213696184" sldId="1384"/>
            <ac:spMk id="12" creationId="{643B11B9-776E-06EE-9B85-742F431E37AB}"/>
          </ac:spMkLst>
        </pc:spChg>
        <pc:spChg chg="del">
          <ac:chgData name="黃 謝璋" userId="7883c000-a523-4cb3-9cda-3ae0033b22fd" providerId="ADAL" clId="{8195FA50-DCB9-47C5-BEF3-DD13815804B3}" dt="2026-01-19T18:22:26.599" v="228" actId="478"/>
          <ac:spMkLst>
            <pc:docMk/>
            <pc:sldMk cId="1213696184" sldId="1384"/>
            <ac:spMk id="13" creationId="{7B82796E-0747-FC03-EF2B-B28922EDFCD9}"/>
          </ac:spMkLst>
        </pc:spChg>
        <pc:spChg chg="mod">
          <ac:chgData name="黃 謝璋" userId="7883c000-a523-4cb3-9cda-3ae0033b22fd" providerId="ADAL" clId="{8195FA50-DCB9-47C5-BEF3-DD13815804B3}" dt="2026-01-19T18:23:23.183" v="235" actId="1076"/>
          <ac:spMkLst>
            <pc:docMk/>
            <pc:sldMk cId="1213696184" sldId="1384"/>
            <ac:spMk id="17" creationId="{A8568337-EB8D-517D-5D61-EEEE7E4FAA3F}"/>
          </ac:spMkLst>
        </pc:spChg>
        <pc:spChg chg="mod">
          <ac:chgData name="黃 謝璋" userId="7883c000-a523-4cb3-9cda-3ae0033b22fd" providerId="ADAL" clId="{8195FA50-DCB9-47C5-BEF3-DD13815804B3}" dt="2026-01-19T18:23:39.571" v="237" actId="1076"/>
          <ac:spMkLst>
            <pc:docMk/>
            <pc:sldMk cId="1213696184" sldId="1384"/>
            <ac:spMk id="18" creationId="{E1B6A460-44C2-913A-2EF5-044CE785A481}"/>
          </ac:spMkLst>
        </pc:spChg>
        <pc:spChg chg="mod">
          <ac:chgData name="黃 謝璋" userId="7883c000-a523-4cb3-9cda-3ae0033b22fd" providerId="ADAL" clId="{8195FA50-DCB9-47C5-BEF3-DD13815804B3}" dt="2026-01-19T18:23:32.191" v="236" actId="1076"/>
          <ac:spMkLst>
            <pc:docMk/>
            <pc:sldMk cId="1213696184" sldId="1384"/>
            <ac:spMk id="21" creationId="{4D1D3802-B708-AC3E-EC6B-2B8A34B9C855}"/>
          </ac:spMkLst>
        </pc:spChg>
        <pc:spChg chg="mod">
          <ac:chgData name="黃 謝璋" userId="7883c000-a523-4cb3-9cda-3ae0033b22fd" providerId="ADAL" clId="{8195FA50-DCB9-47C5-BEF3-DD13815804B3}" dt="2026-01-19T18:23:03.150" v="233" actId="1076"/>
          <ac:spMkLst>
            <pc:docMk/>
            <pc:sldMk cId="1213696184" sldId="1384"/>
            <ac:spMk id="22" creationId="{1A33C4CA-1AA8-C98B-0592-20CDC6248DDE}"/>
          </ac:spMkLst>
        </pc:spChg>
        <pc:picChg chg="del">
          <ac:chgData name="黃 謝璋" userId="7883c000-a523-4cb3-9cda-3ae0033b22fd" providerId="ADAL" clId="{8195FA50-DCB9-47C5-BEF3-DD13815804B3}" dt="2026-01-19T18:22:26.599" v="228" actId="478"/>
          <ac:picMkLst>
            <pc:docMk/>
            <pc:sldMk cId="1213696184" sldId="1384"/>
            <ac:picMk id="3" creationId="{D9AE6EC2-B6E3-480D-32A8-1FF7C37C9FE2}"/>
          </ac:picMkLst>
        </pc:picChg>
        <pc:picChg chg="add mod ord">
          <ac:chgData name="黃 謝璋" userId="7883c000-a523-4cb3-9cda-3ae0033b22fd" providerId="ADAL" clId="{8195FA50-DCB9-47C5-BEF3-DD13815804B3}" dt="2026-01-19T18:26:04.762" v="243" actId="108"/>
          <ac:picMkLst>
            <pc:docMk/>
            <pc:sldMk cId="1213696184" sldId="1384"/>
            <ac:picMk id="5" creationId="{9176BA8B-A555-F53C-68D7-6B1BA8604BDE}"/>
          </ac:picMkLst>
        </pc:picChg>
        <pc:picChg chg="del">
          <ac:chgData name="黃 謝璋" userId="7883c000-a523-4cb3-9cda-3ae0033b22fd" providerId="ADAL" clId="{8195FA50-DCB9-47C5-BEF3-DD13815804B3}" dt="2026-01-19T18:22:33.201" v="229" actId="21"/>
          <ac:picMkLst>
            <pc:docMk/>
            <pc:sldMk cId="1213696184" sldId="1384"/>
            <ac:picMk id="16" creationId="{9176BA8B-A555-F53C-68D7-6B1BA8604BDE}"/>
          </ac:picMkLst>
        </pc:picChg>
      </pc:sldChg>
      <pc:sldChg chg="modSp add mod ord">
        <pc:chgData name="黃 謝璋" userId="7883c000-a523-4cb3-9cda-3ae0033b22fd" providerId="ADAL" clId="{8195FA50-DCB9-47C5-BEF3-DD13815804B3}" dt="2026-01-20T00:08:42.641" v="586" actId="20577"/>
        <pc:sldMkLst>
          <pc:docMk/>
          <pc:sldMk cId="545278321" sldId="1385"/>
        </pc:sldMkLst>
        <pc:spChg chg="mod">
          <ac:chgData name="黃 謝璋" userId="7883c000-a523-4cb3-9cda-3ae0033b22fd" providerId="ADAL" clId="{8195FA50-DCB9-47C5-BEF3-DD13815804B3}" dt="2026-01-20T00:08:42.641" v="586" actId="20577"/>
          <ac:spMkLst>
            <pc:docMk/>
            <pc:sldMk cId="545278321" sldId="1385"/>
            <ac:spMk id="3" creationId="{4E65DFD8-317C-4242-044A-D36FF99B7E12}"/>
          </ac:spMkLst>
        </pc:spChg>
        <pc:spChg chg="mod">
          <ac:chgData name="黃 謝璋" userId="7883c000-a523-4cb3-9cda-3ae0033b22fd" providerId="ADAL" clId="{8195FA50-DCB9-47C5-BEF3-DD13815804B3}" dt="2026-01-19T18:37:15.841" v="280"/>
          <ac:spMkLst>
            <pc:docMk/>
            <pc:sldMk cId="545278321" sldId="1385"/>
            <ac:spMk id="29698" creationId="{FA2666D9-0674-B4FC-DD94-6CDEDAFDB37C}"/>
          </ac:spMkLst>
        </pc:spChg>
      </pc:sldChg>
      <pc:sldChg chg="modSp add mod">
        <pc:chgData name="黃 謝璋" userId="7883c000-a523-4cb3-9cda-3ae0033b22fd" providerId="ADAL" clId="{8195FA50-DCB9-47C5-BEF3-DD13815804B3}" dt="2026-01-20T00:08:04.553" v="581" actId="207"/>
        <pc:sldMkLst>
          <pc:docMk/>
          <pc:sldMk cId="3646916016" sldId="1386"/>
        </pc:sldMkLst>
        <pc:spChg chg="mod">
          <ac:chgData name="黃 謝璋" userId="7883c000-a523-4cb3-9cda-3ae0033b22fd" providerId="ADAL" clId="{8195FA50-DCB9-47C5-BEF3-DD13815804B3}" dt="2026-01-20T00:08:04.553" v="581" actId="207"/>
          <ac:spMkLst>
            <pc:docMk/>
            <pc:sldMk cId="3646916016" sldId="1386"/>
            <ac:spMk id="3" creationId="{4EFEDD63-4E26-2447-9B0F-C6BFA73945E4}"/>
          </ac:spMkLst>
        </pc:spChg>
        <pc:spChg chg="mod">
          <ac:chgData name="黃 謝璋" userId="7883c000-a523-4cb3-9cda-3ae0033b22fd" providerId="ADAL" clId="{8195FA50-DCB9-47C5-BEF3-DD13815804B3}" dt="2026-01-19T18:38:01.342" v="288"/>
          <ac:spMkLst>
            <pc:docMk/>
            <pc:sldMk cId="3646916016" sldId="1386"/>
            <ac:spMk id="29698" creationId="{19D211B3-A84B-C70A-9118-459D11A7ABBC}"/>
          </ac:spMkLst>
        </pc:spChg>
      </pc:sldChg>
      <pc:sldChg chg="addSp modSp add mod ord modClrScheme chgLayout">
        <pc:chgData name="黃 謝璋" userId="7883c000-a523-4cb3-9cda-3ae0033b22fd" providerId="ADAL" clId="{8195FA50-DCB9-47C5-BEF3-DD13815804B3}" dt="2026-01-20T00:09:58.738" v="684"/>
        <pc:sldMkLst>
          <pc:docMk/>
          <pc:sldMk cId="56721108" sldId="1387"/>
        </pc:sldMkLst>
        <pc:spChg chg="mod ord">
          <ac:chgData name="黃 謝璋" userId="7883c000-a523-4cb3-9cda-3ae0033b22fd" providerId="ADAL" clId="{8195FA50-DCB9-47C5-BEF3-DD13815804B3}" dt="2026-01-20T00:09:10.239" v="590" actId="700"/>
          <ac:spMkLst>
            <pc:docMk/>
            <pc:sldMk cId="56721108" sldId="1387"/>
            <ac:spMk id="2" creationId="{21AE1B9B-867B-C7FA-2611-8BA40675293A}"/>
          </ac:spMkLst>
        </pc:spChg>
        <pc:spChg chg="mod ord">
          <ac:chgData name="黃 謝璋" userId="7883c000-a523-4cb3-9cda-3ae0033b22fd" providerId="ADAL" clId="{8195FA50-DCB9-47C5-BEF3-DD13815804B3}" dt="2026-01-20T00:09:10.239" v="590" actId="700"/>
          <ac:spMkLst>
            <pc:docMk/>
            <pc:sldMk cId="56721108" sldId="1387"/>
            <ac:spMk id="3" creationId="{77C4C45C-6343-EE33-3810-5272359EBABB}"/>
          </ac:spMkLst>
        </pc:spChg>
        <pc:spChg chg="add mod ord">
          <ac:chgData name="黃 謝璋" userId="7883c000-a523-4cb3-9cda-3ae0033b22fd" providerId="ADAL" clId="{8195FA50-DCB9-47C5-BEF3-DD13815804B3}" dt="2026-01-20T00:09:58.738" v="684"/>
          <ac:spMkLst>
            <pc:docMk/>
            <pc:sldMk cId="56721108" sldId="1387"/>
            <ac:spMk id="4" creationId="{69223D2F-4FCC-12ED-166D-7B431B3E6C42}"/>
          </ac:spMkLst>
        </pc:spChg>
      </pc:sldChg>
      <pc:sldChg chg="add del">
        <pc:chgData name="黃 謝璋" userId="7883c000-a523-4cb3-9cda-3ae0033b22fd" providerId="ADAL" clId="{8195FA50-DCB9-47C5-BEF3-DD13815804B3}" dt="2026-01-19T18:37:06.922" v="279" actId="47"/>
        <pc:sldMkLst>
          <pc:docMk/>
          <pc:sldMk cId="2253186660" sldId="1387"/>
        </pc:sldMkLst>
      </pc:sldChg>
    </pc:docChg>
  </pc:docChgLst>
  <pc:docChgLst>
    <pc:chgData name="黃 謝璋" userId="7883c000-a523-4cb3-9cda-3ae0033b22fd" providerId="ADAL" clId="{DB58CD94-E17D-4C95-96C9-C06C5AAEE0AA}"/>
    <pc:docChg chg="custSel addSld modSld">
      <pc:chgData name="黃 謝璋" userId="7883c000-a523-4cb3-9cda-3ae0033b22fd" providerId="ADAL" clId="{DB58CD94-E17D-4C95-96C9-C06C5AAEE0AA}" dt="2026-01-20T02:00:41.229" v="63" actId="14100"/>
      <pc:docMkLst>
        <pc:docMk/>
      </pc:docMkLst>
      <pc:sldChg chg="modSp mod">
        <pc:chgData name="黃 謝璋" userId="7883c000-a523-4cb3-9cda-3ae0033b22fd" providerId="ADAL" clId="{DB58CD94-E17D-4C95-96C9-C06C5AAEE0AA}" dt="2026-01-20T01:58:43.222" v="48" actId="113"/>
        <pc:sldMkLst>
          <pc:docMk/>
          <pc:sldMk cId="2356940520" sldId="1313"/>
        </pc:sldMkLst>
        <pc:spChg chg="mod">
          <ac:chgData name="黃 謝璋" userId="7883c000-a523-4cb3-9cda-3ae0033b22fd" providerId="ADAL" clId="{DB58CD94-E17D-4C95-96C9-C06C5AAEE0AA}" dt="2026-01-20T01:58:43.222" v="48" actId="113"/>
          <ac:spMkLst>
            <pc:docMk/>
            <pc:sldMk cId="2356940520" sldId="1313"/>
            <ac:spMk id="4" creationId="{358A75F8-0078-57ED-BBF6-068A3BC5E0B0}"/>
          </ac:spMkLst>
        </pc:spChg>
      </pc:sldChg>
      <pc:sldChg chg="addSp delSp modSp add mod modClrScheme modAnim chgLayout">
        <pc:chgData name="黃 謝璋" userId="7883c000-a523-4cb3-9cda-3ae0033b22fd" providerId="ADAL" clId="{DB58CD94-E17D-4C95-96C9-C06C5AAEE0AA}" dt="2026-01-20T02:00:41.229" v="63" actId="14100"/>
        <pc:sldMkLst>
          <pc:docMk/>
          <pc:sldMk cId="1343104936" sldId="1388"/>
        </pc:sldMkLst>
        <pc:spChg chg="mod ord">
          <ac:chgData name="黃 謝璋" userId="7883c000-a523-4cb3-9cda-3ae0033b22fd" providerId="ADAL" clId="{DB58CD94-E17D-4C95-96C9-C06C5AAEE0AA}" dt="2026-01-20T02:00:03.187" v="55" actId="700"/>
          <ac:spMkLst>
            <pc:docMk/>
            <pc:sldMk cId="1343104936" sldId="1388"/>
            <ac:spMk id="2" creationId="{DC5DCEB9-6D08-AD16-13C0-2BB1CA68E562}"/>
          </ac:spMkLst>
        </pc:spChg>
        <pc:spChg chg="add del mod">
          <ac:chgData name="黃 謝璋" userId="7883c000-a523-4cb3-9cda-3ae0033b22fd" providerId="ADAL" clId="{DB58CD94-E17D-4C95-96C9-C06C5AAEE0AA}" dt="2026-01-20T01:59:59.730" v="53" actId="6264"/>
          <ac:spMkLst>
            <pc:docMk/>
            <pc:sldMk cId="1343104936" sldId="1388"/>
            <ac:spMk id="3" creationId="{389EE3C4-AC84-7FBF-60D6-8ECD9C3365F9}"/>
          </ac:spMkLst>
        </pc:spChg>
        <pc:spChg chg="del mod ord">
          <ac:chgData name="黃 謝璋" userId="7883c000-a523-4cb3-9cda-3ae0033b22fd" providerId="ADAL" clId="{DB58CD94-E17D-4C95-96C9-C06C5AAEE0AA}" dt="2026-01-20T02:00:21.186" v="58" actId="22"/>
          <ac:spMkLst>
            <pc:docMk/>
            <pc:sldMk cId="1343104936" sldId="1388"/>
            <ac:spMk id="4" creationId="{ABB49897-44E0-C1E7-5209-3E2BEF314268}"/>
          </ac:spMkLst>
        </pc:spChg>
        <pc:spChg chg="mod ord">
          <ac:chgData name="黃 謝璋" userId="7883c000-a523-4cb3-9cda-3ae0033b22fd" providerId="ADAL" clId="{DB58CD94-E17D-4C95-96C9-C06C5AAEE0AA}" dt="2026-01-20T02:00:03.187" v="55" actId="700"/>
          <ac:spMkLst>
            <pc:docMk/>
            <pc:sldMk cId="1343104936" sldId="1388"/>
            <ac:spMk id="5" creationId="{A1A08A1B-FBC3-3EE7-43AA-497E3DA5A8C0}"/>
          </ac:spMkLst>
        </pc:spChg>
        <pc:spChg chg="add del mod">
          <ac:chgData name="黃 謝璋" userId="7883c000-a523-4cb3-9cda-3ae0033b22fd" providerId="ADAL" clId="{DB58CD94-E17D-4C95-96C9-C06C5AAEE0AA}" dt="2026-01-20T01:59:59.730" v="53" actId="6264"/>
          <ac:spMkLst>
            <pc:docMk/>
            <pc:sldMk cId="1343104936" sldId="1388"/>
            <ac:spMk id="6" creationId="{FBE65821-F8B6-34E0-B0E5-14136F70C6C3}"/>
          </ac:spMkLst>
        </pc:spChg>
        <pc:spChg chg="add del mod">
          <ac:chgData name="黃 謝璋" userId="7883c000-a523-4cb3-9cda-3ae0033b22fd" providerId="ADAL" clId="{DB58CD94-E17D-4C95-96C9-C06C5AAEE0AA}" dt="2026-01-20T01:59:59.730" v="53" actId="6264"/>
          <ac:spMkLst>
            <pc:docMk/>
            <pc:sldMk cId="1343104936" sldId="1388"/>
            <ac:spMk id="7" creationId="{9CB418DE-58D4-1B93-28D7-548CD2255D30}"/>
          </ac:spMkLst>
        </pc:spChg>
        <pc:spChg chg="add del mod ord">
          <ac:chgData name="黃 謝璋" userId="7883c000-a523-4cb3-9cda-3ae0033b22fd" providerId="ADAL" clId="{DB58CD94-E17D-4C95-96C9-C06C5AAEE0AA}" dt="2026-01-20T02:00:03.187" v="55" actId="700"/>
          <ac:spMkLst>
            <pc:docMk/>
            <pc:sldMk cId="1343104936" sldId="1388"/>
            <ac:spMk id="8" creationId="{EF06FFBE-9D64-67DB-F15B-038E68E8604D}"/>
          </ac:spMkLst>
        </pc:spChg>
        <pc:spChg chg="add mod">
          <ac:chgData name="黃 謝璋" userId="7883c000-a523-4cb3-9cda-3ae0033b22fd" providerId="ADAL" clId="{DB58CD94-E17D-4C95-96C9-C06C5AAEE0AA}" dt="2026-01-20T02:00:41.229" v="63" actId="14100"/>
          <ac:spMkLst>
            <pc:docMk/>
            <pc:sldMk cId="1343104936" sldId="1388"/>
            <ac:spMk id="11" creationId="{89040D66-B4E4-9E94-EE12-7CB514C50632}"/>
          </ac:spMkLst>
        </pc:spChg>
        <pc:picChg chg="add mod ord">
          <ac:chgData name="黃 謝璋" userId="7883c000-a523-4cb3-9cda-3ae0033b22fd" providerId="ADAL" clId="{DB58CD94-E17D-4C95-96C9-C06C5AAEE0AA}" dt="2026-01-20T02:00:21.791" v="60" actId="962"/>
          <ac:picMkLst>
            <pc:docMk/>
            <pc:sldMk cId="1343104936" sldId="1388"/>
            <ac:picMk id="10" creationId="{3EE8A939-51EE-E111-A171-C5CE71E1FD9D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35DD0E-1A46-4E88-9B2A-2A7C4895708B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1343B4F8-FB4B-4BC8-B3D5-FA65AD7DD17D}">
      <dgm:prSet/>
      <dgm:spPr/>
      <dgm:t>
        <a:bodyPr vert="horz"/>
        <a:lstStyle/>
        <a:p>
          <a:pPr rtl="0" eaLnBrk="1" latinLnBrk="0"/>
          <a:r>
            <a:rPr lang="zh-TW" altLang="en-US" dirty="0"/>
            <a:t>智慧財產權</a:t>
          </a:r>
          <a:endParaRPr lang="en-US" altLang="zh-TW" dirty="0"/>
        </a:p>
      </dgm:t>
    </dgm:pt>
    <dgm:pt modelId="{C3E2B3D7-716A-48C0-8461-032D7BF7822B}" type="parTrans" cxnId="{5C242FFB-4B1A-4D7B-A654-40A4384C42F7}">
      <dgm:prSet/>
      <dgm:spPr/>
      <dgm:t>
        <a:bodyPr/>
        <a:lstStyle/>
        <a:p>
          <a:endParaRPr lang="zh-TW" altLang="en-US"/>
        </a:p>
      </dgm:t>
    </dgm:pt>
    <dgm:pt modelId="{14EF55F9-1E8B-4BBD-8E7F-47929EEC2250}" type="sibTrans" cxnId="{5C242FFB-4B1A-4D7B-A654-40A4384C42F7}">
      <dgm:prSet/>
      <dgm:spPr/>
      <dgm:t>
        <a:bodyPr/>
        <a:lstStyle/>
        <a:p>
          <a:endParaRPr lang="zh-TW" altLang="en-US"/>
        </a:p>
      </dgm:t>
    </dgm:pt>
    <dgm:pt modelId="{EFF98D8F-B3C9-4713-88C6-F554A2F6FAB0}">
      <dgm:prSet/>
      <dgm:spPr/>
      <dgm:t>
        <a:bodyPr vert="horz"/>
        <a:lstStyle/>
        <a:p>
          <a:pPr rtl="0" eaLnBrk="1" latinLnBrk="0"/>
          <a:r>
            <a:rPr lang="zh-TW" altLang="en-US" dirty="0"/>
            <a:t>資料備份</a:t>
          </a:r>
          <a:r>
            <a:rPr lang="en-US" altLang="zh-TW" dirty="0"/>
            <a:t>(</a:t>
          </a:r>
          <a:r>
            <a:rPr lang="zh-TW" altLang="en-US" dirty="0"/>
            <a:t>備份 </a:t>
          </a:r>
          <a:r>
            <a:rPr lang="en-US" altLang="zh-TW" dirty="0"/>
            <a:t>321 </a:t>
          </a:r>
          <a:r>
            <a:rPr lang="zh-TW" altLang="en-US" dirty="0"/>
            <a:t>原則</a:t>
          </a:r>
          <a:r>
            <a:rPr lang="en-US" altLang="zh-TW" dirty="0"/>
            <a:t>)</a:t>
          </a:r>
        </a:p>
      </dgm:t>
    </dgm:pt>
    <dgm:pt modelId="{E50B501A-3C71-4174-B358-C1A87C506FE2}" type="parTrans" cxnId="{5FE4C42E-805E-4E9C-89C2-6E9BBECC119F}">
      <dgm:prSet/>
      <dgm:spPr/>
      <dgm:t>
        <a:bodyPr/>
        <a:lstStyle/>
        <a:p>
          <a:endParaRPr lang="zh-TW" altLang="en-US"/>
        </a:p>
      </dgm:t>
    </dgm:pt>
    <dgm:pt modelId="{B461F358-1ADD-4329-863C-F9DC73080EC3}" type="sibTrans" cxnId="{5FE4C42E-805E-4E9C-89C2-6E9BBECC119F}">
      <dgm:prSet/>
      <dgm:spPr/>
      <dgm:t>
        <a:bodyPr/>
        <a:lstStyle/>
        <a:p>
          <a:endParaRPr lang="zh-TW" altLang="en-US"/>
        </a:p>
      </dgm:t>
    </dgm:pt>
    <dgm:pt modelId="{C3B72938-E44D-4AA8-98B8-59712D94235B}">
      <dgm:prSet/>
      <dgm:spPr/>
      <dgm:t>
        <a:bodyPr/>
        <a:lstStyle/>
        <a:p>
          <a:r>
            <a:rPr lang="zh-TW" altLang="en-US" dirty="0"/>
            <a:t>跨校漫遊</a:t>
          </a:r>
          <a:endParaRPr lang="en-US" altLang="zh-TW" dirty="0"/>
        </a:p>
      </dgm:t>
    </dgm:pt>
    <dgm:pt modelId="{8A5865E4-5E66-4C41-B4CB-F33269E7E150}" type="parTrans" cxnId="{4710BF03-0C0B-47BD-AB26-55F1F2652961}">
      <dgm:prSet/>
      <dgm:spPr/>
      <dgm:t>
        <a:bodyPr/>
        <a:lstStyle/>
        <a:p>
          <a:endParaRPr lang="zh-TW" altLang="en-US"/>
        </a:p>
      </dgm:t>
    </dgm:pt>
    <dgm:pt modelId="{5ABB7327-1B39-4CB7-AD3B-C596A290CB70}" type="sibTrans" cxnId="{4710BF03-0C0B-47BD-AB26-55F1F2652961}">
      <dgm:prSet/>
      <dgm:spPr/>
      <dgm:t>
        <a:bodyPr/>
        <a:lstStyle/>
        <a:p>
          <a:endParaRPr lang="zh-TW" altLang="en-US"/>
        </a:p>
      </dgm:t>
    </dgm:pt>
    <dgm:pt modelId="{0B8B120C-4946-44D4-9387-B261910922A2}">
      <dgm:prSet/>
      <dgm:spPr/>
      <dgm:t>
        <a:bodyPr/>
        <a:lstStyle/>
        <a:p>
          <a:r>
            <a:rPr lang="zh-TW" altLang="en-US" dirty="0"/>
            <a:t>工作需求單</a:t>
          </a:r>
          <a:endParaRPr lang="en-US" altLang="zh-TW" dirty="0"/>
        </a:p>
      </dgm:t>
    </dgm:pt>
    <dgm:pt modelId="{C9D088F3-C3A7-4A81-B53F-15A67F19A79C}" type="parTrans" cxnId="{2684E3D7-96AC-4D87-A840-6D1DD64621D9}">
      <dgm:prSet/>
      <dgm:spPr/>
      <dgm:t>
        <a:bodyPr/>
        <a:lstStyle/>
        <a:p>
          <a:endParaRPr lang="zh-TW" altLang="en-US"/>
        </a:p>
      </dgm:t>
    </dgm:pt>
    <dgm:pt modelId="{BF4BD5F6-8820-4540-8386-0BBD2544433D}" type="sibTrans" cxnId="{2684E3D7-96AC-4D87-A840-6D1DD64621D9}">
      <dgm:prSet/>
      <dgm:spPr/>
      <dgm:t>
        <a:bodyPr/>
        <a:lstStyle/>
        <a:p>
          <a:endParaRPr lang="zh-TW" altLang="en-US"/>
        </a:p>
      </dgm:t>
    </dgm:pt>
    <dgm:pt modelId="{D0556B95-05B3-4A9F-BA5E-AA5D63DD4B84}">
      <dgm:prSet/>
      <dgm:spPr/>
      <dgm:t>
        <a:bodyPr vert="horz"/>
        <a:lstStyle/>
        <a:p>
          <a:pPr rtl="0" eaLnBrk="1" latinLnBrk="0"/>
          <a:r>
            <a:rPr lang="zh-TW" altLang="en-US"/>
            <a:t>問題與討論</a:t>
          </a:r>
          <a:endParaRPr lang="en-US" altLang="zh-TW" dirty="0"/>
        </a:p>
      </dgm:t>
    </dgm:pt>
    <dgm:pt modelId="{1EDA7819-78EF-4416-90E6-E977FE9026C8}" type="parTrans" cxnId="{3BC3AAD7-6A47-4DE1-836D-E16DE94C8436}">
      <dgm:prSet/>
      <dgm:spPr/>
      <dgm:t>
        <a:bodyPr/>
        <a:lstStyle/>
        <a:p>
          <a:endParaRPr lang="zh-TW" altLang="en-US"/>
        </a:p>
      </dgm:t>
    </dgm:pt>
    <dgm:pt modelId="{1E89E75A-4D0E-4EF8-B9B7-A6CC1C57A42D}" type="sibTrans" cxnId="{3BC3AAD7-6A47-4DE1-836D-E16DE94C8436}">
      <dgm:prSet/>
      <dgm:spPr/>
      <dgm:t>
        <a:bodyPr/>
        <a:lstStyle/>
        <a:p>
          <a:endParaRPr lang="zh-TW" altLang="en-US"/>
        </a:p>
      </dgm:t>
    </dgm:pt>
    <dgm:pt modelId="{90D52D76-F999-4EEE-A4F6-CCEDC2CB4589}">
      <dgm:prSet/>
      <dgm:spPr/>
      <dgm:t>
        <a:bodyPr/>
        <a:lstStyle/>
        <a:p>
          <a:r>
            <a:rPr lang="zh-TW" altLang="en-US"/>
            <a:t>好用的資源</a:t>
          </a:r>
          <a:endParaRPr lang="en-US" altLang="zh-TW" dirty="0"/>
        </a:p>
      </dgm:t>
    </dgm:pt>
    <dgm:pt modelId="{9D0B12FB-CBE4-43B8-BF64-6A55B35FC322}" type="sibTrans" cxnId="{84456E3B-6F48-487C-9BD7-D45C5B1EC630}">
      <dgm:prSet/>
      <dgm:spPr/>
      <dgm:t>
        <a:bodyPr/>
        <a:lstStyle/>
        <a:p>
          <a:endParaRPr lang="zh-TW" altLang="en-US"/>
        </a:p>
      </dgm:t>
    </dgm:pt>
    <dgm:pt modelId="{4E7BA507-0562-4951-BFE6-BFE3FE6D6AA0}" type="parTrans" cxnId="{84456E3B-6F48-487C-9BD7-D45C5B1EC630}">
      <dgm:prSet/>
      <dgm:spPr/>
      <dgm:t>
        <a:bodyPr/>
        <a:lstStyle/>
        <a:p>
          <a:endParaRPr lang="zh-TW" altLang="en-US"/>
        </a:p>
      </dgm:t>
    </dgm:pt>
    <dgm:pt modelId="{67A900D9-AC59-4F45-BDF8-553E13C6A042}" type="pres">
      <dgm:prSet presAssocID="{B035DD0E-1A46-4E88-9B2A-2A7C4895708B}" presName="linear" presStyleCnt="0">
        <dgm:presLayoutVars>
          <dgm:animLvl val="lvl"/>
          <dgm:resizeHandles val="exact"/>
        </dgm:presLayoutVars>
      </dgm:prSet>
      <dgm:spPr/>
    </dgm:pt>
    <dgm:pt modelId="{2B9B5B98-99C5-4E43-AC89-55B991C542A6}" type="pres">
      <dgm:prSet presAssocID="{90D52D76-F999-4EEE-A4F6-CCEDC2CB458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2ABB8FF7-9A9F-447E-87C6-DADC401CE2A8}" type="pres">
      <dgm:prSet presAssocID="{9D0B12FB-CBE4-43B8-BF64-6A55B35FC322}" presName="spacer" presStyleCnt="0"/>
      <dgm:spPr/>
    </dgm:pt>
    <dgm:pt modelId="{B586FA78-F2D7-456D-8663-EE81387A4B44}" type="pres">
      <dgm:prSet presAssocID="{1343B4F8-FB4B-4BC8-B3D5-FA65AD7DD17D}" presName="parentText" presStyleLbl="node1" presStyleIdx="1" presStyleCnt="6">
        <dgm:presLayoutVars>
          <dgm:chMax val="0"/>
          <dgm:bulletEnabled val="1"/>
        </dgm:presLayoutVars>
      </dgm:prSet>
      <dgm:spPr>
        <a:xfrm>
          <a:off x="0" y="790933"/>
          <a:ext cx="7886700" cy="776194"/>
        </a:xfrm>
      </dgm:spPr>
    </dgm:pt>
    <dgm:pt modelId="{5800D277-9D33-4413-9B5C-49BBA23FD797}" type="pres">
      <dgm:prSet presAssocID="{14EF55F9-1E8B-4BBD-8E7F-47929EEC2250}" presName="spacer" presStyleCnt="0"/>
      <dgm:spPr/>
    </dgm:pt>
    <dgm:pt modelId="{739DBCB4-A044-491B-AE6B-51BCA7BC7498}" type="pres">
      <dgm:prSet presAssocID="{EFF98D8F-B3C9-4713-88C6-F554A2F6FAB0}" presName="parentText" presStyleLbl="node1" presStyleIdx="2" presStyleCnt="6">
        <dgm:presLayoutVars>
          <dgm:chMax val="0"/>
          <dgm:bulletEnabled val="1"/>
        </dgm:presLayoutVars>
      </dgm:prSet>
      <dgm:spPr>
        <a:xfrm>
          <a:off x="0" y="1579069"/>
          <a:ext cx="7886700" cy="776194"/>
        </a:xfrm>
      </dgm:spPr>
    </dgm:pt>
    <dgm:pt modelId="{5F79D7AD-C26D-4B85-B6A2-EF50DF2B3107}" type="pres">
      <dgm:prSet presAssocID="{B461F358-1ADD-4329-863C-F9DC73080EC3}" presName="spacer" presStyleCnt="0"/>
      <dgm:spPr/>
    </dgm:pt>
    <dgm:pt modelId="{B7C7CD5B-148A-40BD-8356-E35B00FED0E8}" type="pres">
      <dgm:prSet presAssocID="{C3B72938-E44D-4AA8-98B8-59712D94235B}" presName="parentText" presStyleLbl="node1" presStyleIdx="3" presStyleCnt="6">
        <dgm:presLayoutVars>
          <dgm:chMax val="0"/>
          <dgm:bulletEnabled val="1"/>
        </dgm:presLayoutVars>
      </dgm:prSet>
      <dgm:spPr>
        <a:xfrm>
          <a:off x="0" y="2367205"/>
          <a:ext cx="7886700" cy="776194"/>
        </a:xfrm>
      </dgm:spPr>
    </dgm:pt>
    <dgm:pt modelId="{FA27C1CB-EC55-457D-9EE9-E8E5EB7F1F83}" type="pres">
      <dgm:prSet presAssocID="{5ABB7327-1B39-4CB7-AD3B-C596A290CB70}" presName="spacer" presStyleCnt="0"/>
      <dgm:spPr/>
    </dgm:pt>
    <dgm:pt modelId="{5B7BB3D2-C13E-4C3B-9C6A-0AA7A5077812}" type="pres">
      <dgm:prSet presAssocID="{0B8B120C-4946-44D4-9387-B261910922A2}" presName="parentText" presStyleLbl="node1" presStyleIdx="4" presStyleCnt="6">
        <dgm:presLayoutVars>
          <dgm:chMax val="0"/>
          <dgm:bulletEnabled val="1"/>
        </dgm:presLayoutVars>
      </dgm:prSet>
      <dgm:spPr>
        <a:xfrm>
          <a:off x="0" y="3155341"/>
          <a:ext cx="7886700" cy="776194"/>
        </a:xfrm>
      </dgm:spPr>
    </dgm:pt>
    <dgm:pt modelId="{F277E971-4BBD-4A8B-95B7-6317106CB11E}" type="pres">
      <dgm:prSet presAssocID="{BF4BD5F6-8820-4540-8386-0BBD2544433D}" presName="spacer" presStyleCnt="0"/>
      <dgm:spPr/>
    </dgm:pt>
    <dgm:pt modelId="{27247596-D89B-4B6C-9DE2-743BC44A4E2B}" type="pres">
      <dgm:prSet presAssocID="{D0556B95-05B3-4A9F-BA5E-AA5D63DD4B84}" presName="parentText" presStyleLbl="node1" presStyleIdx="5" presStyleCnt="6">
        <dgm:presLayoutVars>
          <dgm:chMax val="0"/>
          <dgm:bulletEnabled val="1"/>
        </dgm:presLayoutVars>
      </dgm:prSet>
      <dgm:spPr>
        <a:xfrm>
          <a:off x="0" y="3943476"/>
          <a:ext cx="7886700" cy="776194"/>
        </a:xfrm>
      </dgm:spPr>
    </dgm:pt>
  </dgm:ptLst>
  <dgm:cxnLst>
    <dgm:cxn modelId="{4710BF03-0C0B-47BD-AB26-55F1F2652961}" srcId="{B035DD0E-1A46-4E88-9B2A-2A7C4895708B}" destId="{C3B72938-E44D-4AA8-98B8-59712D94235B}" srcOrd="3" destOrd="0" parTransId="{8A5865E4-5E66-4C41-B4CB-F33269E7E150}" sibTransId="{5ABB7327-1B39-4CB7-AD3B-C596A290CB70}"/>
    <dgm:cxn modelId="{17D05F23-3CA3-456B-A11A-5EEA4B32FB05}" type="presOf" srcId="{0B8B120C-4946-44D4-9387-B261910922A2}" destId="{5B7BB3D2-C13E-4C3B-9C6A-0AA7A5077812}" srcOrd="0" destOrd="0" presId="urn:microsoft.com/office/officeart/2005/8/layout/vList2"/>
    <dgm:cxn modelId="{5FE4C42E-805E-4E9C-89C2-6E9BBECC119F}" srcId="{B035DD0E-1A46-4E88-9B2A-2A7C4895708B}" destId="{EFF98D8F-B3C9-4713-88C6-F554A2F6FAB0}" srcOrd="2" destOrd="0" parTransId="{E50B501A-3C71-4174-B358-C1A87C506FE2}" sibTransId="{B461F358-1ADD-4329-863C-F9DC73080EC3}"/>
    <dgm:cxn modelId="{84456E3B-6F48-487C-9BD7-D45C5B1EC630}" srcId="{B035DD0E-1A46-4E88-9B2A-2A7C4895708B}" destId="{90D52D76-F999-4EEE-A4F6-CCEDC2CB4589}" srcOrd="0" destOrd="0" parTransId="{4E7BA507-0562-4951-BFE6-BFE3FE6D6AA0}" sibTransId="{9D0B12FB-CBE4-43B8-BF64-6A55B35FC322}"/>
    <dgm:cxn modelId="{1D3B4B42-BF3F-4960-91B6-0A749FCBC392}" type="presOf" srcId="{1343B4F8-FB4B-4BC8-B3D5-FA65AD7DD17D}" destId="{B586FA78-F2D7-456D-8663-EE81387A4B44}" srcOrd="0" destOrd="0" presId="urn:microsoft.com/office/officeart/2005/8/layout/vList2"/>
    <dgm:cxn modelId="{723EA165-1068-4F77-BDC2-1401A5968DE5}" type="presOf" srcId="{D0556B95-05B3-4A9F-BA5E-AA5D63DD4B84}" destId="{27247596-D89B-4B6C-9DE2-743BC44A4E2B}" srcOrd="0" destOrd="0" presId="urn:microsoft.com/office/officeart/2005/8/layout/vList2"/>
    <dgm:cxn modelId="{06865891-B39D-4679-9EEC-EA5AFEDD5103}" type="presOf" srcId="{90D52D76-F999-4EEE-A4F6-CCEDC2CB4589}" destId="{2B9B5B98-99C5-4E43-AC89-55B991C542A6}" srcOrd="0" destOrd="0" presId="urn:microsoft.com/office/officeart/2005/8/layout/vList2"/>
    <dgm:cxn modelId="{9B4CB5D5-2A02-445B-90B9-69B847AC8C8A}" type="presOf" srcId="{B035DD0E-1A46-4E88-9B2A-2A7C4895708B}" destId="{67A900D9-AC59-4F45-BDF8-553E13C6A042}" srcOrd="0" destOrd="0" presId="urn:microsoft.com/office/officeart/2005/8/layout/vList2"/>
    <dgm:cxn modelId="{C39E5ED7-82CF-4970-AFC3-72F49298289E}" type="presOf" srcId="{C3B72938-E44D-4AA8-98B8-59712D94235B}" destId="{B7C7CD5B-148A-40BD-8356-E35B00FED0E8}" srcOrd="0" destOrd="0" presId="urn:microsoft.com/office/officeart/2005/8/layout/vList2"/>
    <dgm:cxn modelId="{3BC3AAD7-6A47-4DE1-836D-E16DE94C8436}" srcId="{B035DD0E-1A46-4E88-9B2A-2A7C4895708B}" destId="{D0556B95-05B3-4A9F-BA5E-AA5D63DD4B84}" srcOrd="5" destOrd="0" parTransId="{1EDA7819-78EF-4416-90E6-E977FE9026C8}" sibTransId="{1E89E75A-4D0E-4EF8-B9B7-A6CC1C57A42D}"/>
    <dgm:cxn modelId="{2684E3D7-96AC-4D87-A840-6D1DD64621D9}" srcId="{B035DD0E-1A46-4E88-9B2A-2A7C4895708B}" destId="{0B8B120C-4946-44D4-9387-B261910922A2}" srcOrd="4" destOrd="0" parTransId="{C9D088F3-C3A7-4A81-B53F-15A67F19A79C}" sibTransId="{BF4BD5F6-8820-4540-8386-0BBD2544433D}"/>
    <dgm:cxn modelId="{8BA82BDC-65CD-4063-9C16-4E8A4F03EDC4}" type="presOf" srcId="{EFF98D8F-B3C9-4713-88C6-F554A2F6FAB0}" destId="{739DBCB4-A044-491B-AE6B-51BCA7BC7498}" srcOrd="0" destOrd="0" presId="urn:microsoft.com/office/officeart/2005/8/layout/vList2"/>
    <dgm:cxn modelId="{5C242FFB-4B1A-4D7B-A654-40A4384C42F7}" srcId="{B035DD0E-1A46-4E88-9B2A-2A7C4895708B}" destId="{1343B4F8-FB4B-4BC8-B3D5-FA65AD7DD17D}" srcOrd="1" destOrd="0" parTransId="{C3E2B3D7-716A-48C0-8461-032D7BF7822B}" sibTransId="{14EF55F9-1E8B-4BBD-8E7F-47929EEC2250}"/>
    <dgm:cxn modelId="{E8AAB48B-37AC-4017-8C58-0A1CE6B1876A}" type="presParOf" srcId="{67A900D9-AC59-4F45-BDF8-553E13C6A042}" destId="{2B9B5B98-99C5-4E43-AC89-55B991C542A6}" srcOrd="0" destOrd="0" presId="urn:microsoft.com/office/officeart/2005/8/layout/vList2"/>
    <dgm:cxn modelId="{C2A975C8-57EF-48ED-8E0B-998A904CDFCE}" type="presParOf" srcId="{67A900D9-AC59-4F45-BDF8-553E13C6A042}" destId="{2ABB8FF7-9A9F-447E-87C6-DADC401CE2A8}" srcOrd="1" destOrd="0" presId="urn:microsoft.com/office/officeart/2005/8/layout/vList2"/>
    <dgm:cxn modelId="{B8067687-B266-45AB-AFFB-3F8F74FD2683}" type="presParOf" srcId="{67A900D9-AC59-4F45-BDF8-553E13C6A042}" destId="{B586FA78-F2D7-456D-8663-EE81387A4B44}" srcOrd="2" destOrd="0" presId="urn:microsoft.com/office/officeart/2005/8/layout/vList2"/>
    <dgm:cxn modelId="{C5C63FE8-E451-4420-AFD4-CC31A2B2BFEC}" type="presParOf" srcId="{67A900D9-AC59-4F45-BDF8-553E13C6A042}" destId="{5800D277-9D33-4413-9B5C-49BBA23FD797}" srcOrd="3" destOrd="0" presId="urn:microsoft.com/office/officeart/2005/8/layout/vList2"/>
    <dgm:cxn modelId="{E5D8AB32-BF9E-4D31-B7C4-02DF45D598EA}" type="presParOf" srcId="{67A900D9-AC59-4F45-BDF8-553E13C6A042}" destId="{739DBCB4-A044-491B-AE6B-51BCA7BC7498}" srcOrd="4" destOrd="0" presId="urn:microsoft.com/office/officeart/2005/8/layout/vList2"/>
    <dgm:cxn modelId="{75DB9C2B-AD26-4217-85AA-8A9AFD327366}" type="presParOf" srcId="{67A900D9-AC59-4F45-BDF8-553E13C6A042}" destId="{5F79D7AD-C26D-4B85-B6A2-EF50DF2B3107}" srcOrd="5" destOrd="0" presId="urn:microsoft.com/office/officeart/2005/8/layout/vList2"/>
    <dgm:cxn modelId="{240A124A-C74A-4020-97DA-334364EB7B65}" type="presParOf" srcId="{67A900D9-AC59-4F45-BDF8-553E13C6A042}" destId="{B7C7CD5B-148A-40BD-8356-E35B00FED0E8}" srcOrd="6" destOrd="0" presId="urn:microsoft.com/office/officeart/2005/8/layout/vList2"/>
    <dgm:cxn modelId="{C93345D6-A442-4987-A967-66652C1120FC}" type="presParOf" srcId="{67A900D9-AC59-4F45-BDF8-553E13C6A042}" destId="{FA27C1CB-EC55-457D-9EE9-E8E5EB7F1F83}" srcOrd="7" destOrd="0" presId="urn:microsoft.com/office/officeart/2005/8/layout/vList2"/>
    <dgm:cxn modelId="{96D2ED91-BD8D-422F-A609-D0DBC8531B86}" type="presParOf" srcId="{67A900D9-AC59-4F45-BDF8-553E13C6A042}" destId="{5B7BB3D2-C13E-4C3B-9C6A-0AA7A5077812}" srcOrd="8" destOrd="0" presId="urn:microsoft.com/office/officeart/2005/8/layout/vList2"/>
    <dgm:cxn modelId="{CC3216F1-6656-4034-A206-F235B5631EED}" type="presParOf" srcId="{67A900D9-AC59-4F45-BDF8-553E13C6A042}" destId="{F277E971-4BBD-4A8B-95B7-6317106CB11E}" srcOrd="9" destOrd="0" presId="urn:microsoft.com/office/officeart/2005/8/layout/vList2"/>
    <dgm:cxn modelId="{000EF6A8-4C21-48E9-93D9-9D70A7E237CE}" type="presParOf" srcId="{67A900D9-AC59-4F45-BDF8-553E13C6A042}" destId="{27247596-D89B-4B6C-9DE2-743BC44A4E2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9B5B98-99C5-4E43-AC89-55B991C542A6}">
      <dsp:nvSpPr>
        <dsp:cNvPr id="0" name=""/>
        <dsp:cNvSpPr/>
      </dsp:nvSpPr>
      <dsp:spPr>
        <a:xfrm>
          <a:off x="0" y="81894"/>
          <a:ext cx="7886700" cy="6949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700" kern="1200"/>
            <a:t>好用的資源</a:t>
          </a:r>
          <a:endParaRPr lang="en-US" altLang="zh-TW" sz="2700" kern="1200" dirty="0"/>
        </a:p>
      </dsp:txBody>
      <dsp:txXfrm>
        <a:off x="33926" y="115820"/>
        <a:ext cx="7818848" cy="627128"/>
      </dsp:txXfrm>
    </dsp:sp>
    <dsp:sp modelId="{B586FA78-F2D7-456D-8663-EE81387A4B44}">
      <dsp:nvSpPr>
        <dsp:cNvPr id="0" name=""/>
        <dsp:cNvSpPr/>
      </dsp:nvSpPr>
      <dsp:spPr>
        <a:xfrm>
          <a:off x="0" y="854634"/>
          <a:ext cx="7886700" cy="694980"/>
        </a:xfrm>
        <a:prstGeom prst="round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700" kern="1200" dirty="0"/>
            <a:t>智慧財產權</a:t>
          </a:r>
          <a:endParaRPr lang="en-US" altLang="zh-TW" sz="2700" kern="1200" dirty="0"/>
        </a:p>
      </dsp:txBody>
      <dsp:txXfrm>
        <a:off x="33926" y="888560"/>
        <a:ext cx="7818848" cy="627128"/>
      </dsp:txXfrm>
    </dsp:sp>
    <dsp:sp modelId="{739DBCB4-A044-491B-AE6B-51BCA7BC7498}">
      <dsp:nvSpPr>
        <dsp:cNvPr id="0" name=""/>
        <dsp:cNvSpPr/>
      </dsp:nvSpPr>
      <dsp:spPr>
        <a:xfrm>
          <a:off x="0" y="1627374"/>
          <a:ext cx="7886700" cy="694980"/>
        </a:xfrm>
        <a:prstGeom prst="roundRect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700" kern="1200" dirty="0"/>
            <a:t>資料備份</a:t>
          </a:r>
          <a:r>
            <a:rPr lang="en-US" altLang="zh-TW" sz="2700" kern="1200" dirty="0"/>
            <a:t>(</a:t>
          </a:r>
          <a:r>
            <a:rPr lang="zh-TW" altLang="en-US" sz="2700" kern="1200" dirty="0"/>
            <a:t>備份 </a:t>
          </a:r>
          <a:r>
            <a:rPr lang="en-US" altLang="zh-TW" sz="2700" kern="1200" dirty="0"/>
            <a:t>321 </a:t>
          </a:r>
          <a:r>
            <a:rPr lang="zh-TW" altLang="en-US" sz="2700" kern="1200" dirty="0"/>
            <a:t>原則</a:t>
          </a:r>
          <a:r>
            <a:rPr lang="en-US" altLang="zh-TW" sz="2700" kern="1200" dirty="0"/>
            <a:t>)</a:t>
          </a:r>
        </a:p>
      </dsp:txBody>
      <dsp:txXfrm>
        <a:off x="33926" y="1661300"/>
        <a:ext cx="7818848" cy="627128"/>
      </dsp:txXfrm>
    </dsp:sp>
    <dsp:sp modelId="{B7C7CD5B-148A-40BD-8356-E35B00FED0E8}">
      <dsp:nvSpPr>
        <dsp:cNvPr id="0" name=""/>
        <dsp:cNvSpPr/>
      </dsp:nvSpPr>
      <dsp:spPr>
        <a:xfrm>
          <a:off x="0" y="2400114"/>
          <a:ext cx="7886700" cy="694980"/>
        </a:xfrm>
        <a:prstGeom prst="round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700" kern="1200" dirty="0"/>
            <a:t>跨校漫遊</a:t>
          </a:r>
          <a:endParaRPr lang="en-US" altLang="zh-TW" sz="2700" kern="1200" dirty="0"/>
        </a:p>
      </dsp:txBody>
      <dsp:txXfrm>
        <a:off x="33926" y="2434040"/>
        <a:ext cx="7818848" cy="627128"/>
      </dsp:txXfrm>
    </dsp:sp>
    <dsp:sp modelId="{5B7BB3D2-C13E-4C3B-9C6A-0AA7A5077812}">
      <dsp:nvSpPr>
        <dsp:cNvPr id="0" name=""/>
        <dsp:cNvSpPr/>
      </dsp:nvSpPr>
      <dsp:spPr>
        <a:xfrm>
          <a:off x="0" y="3172854"/>
          <a:ext cx="7886700" cy="694980"/>
        </a:xfrm>
        <a:prstGeom prst="roundRect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700" kern="1200" dirty="0"/>
            <a:t>工作需求單</a:t>
          </a:r>
          <a:endParaRPr lang="en-US" altLang="zh-TW" sz="2700" kern="1200" dirty="0"/>
        </a:p>
      </dsp:txBody>
      <dsp:txXfrm>
        <a:off x="33926" y="3206780"/>
        <a:ext cx="7818848" cy="627128"/>
      </dsp:txXfrm>
    </dsp:sp>
    <dsp:sp modelId="{27247596-D89B-4B6C-9DE2-743BC44A4E2B}">
      <dsp:nvSpPr>
        <dsp:cNvPr id="0" name=""/>
        <dsp:cNvSpPr/>
      </dsp:nvSpPr>
      <dsp:spPr>
        <a:xfrm>
          <a:off x="0" y="3945594"/>
          <a:ext cx="7886700" cy="69498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700" kern="1200"/>
            <a:t>問題與討論</a:t>
          </a:r>
          <a:endParaRPr lang="en-US" altLang="zh-TW" sz="2700" kern="1200" dirty="0"/>
        </a:p>
      </dsp:txBody>
      <dsp:txXfrm>
        <a:off x="33926" y="3979520"/>
        <a:ext cx="7818848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C1683-1DAD-4E30-B8F9-F0B4303BF013}" type="datetimeFigureOut">
              <a:rPr lang="zh-TW" altLang="en-US" smtClean="0"/>
              <a:t>2026/1/26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85B77-A6A7-4169-81E0-E2EA9D6267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8260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>
              <a:ea typeface="新細明體" charset="-120"/>
            </a:endParaRPr>
          </a:p>
        </p:txBody>
      </p:sp>
      <p:sp>
        <p:nvSpPr>
          <p:cNvPr id="11366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8D505D-D3E3-4DD1-8E3B-D24F07CFA923}" type="slidenum">
              <a:rPr lang="en-US" altLang="zh-TW" smtClean="0">
                <a:ea typeface="新細明體" charset="-120"/>
              </a:rPr>
              <a:pPr/>
              <a:t>2</a:t>
            </a:fld>
            <a:endParaRPr lang="en-US" altLang="zh-TW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72144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1375DE-7D11-896F-A851-7FC776164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>
            <a:extLst>
              <a:ext uri="{FF2B5EF4-FFF2-40B4-BE49-F238E27FC236}">
                <a16:creationId xmlns:a16="http://schemas.microsoft.com/office/drawing/2014/main" id="{4428355E-4458-4E02-2645-CCFD0B0226C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>
            <a:extLst>
              <a:ext uri="{FF2B5EF4-FFF2-40B4-BE49-F238E27FC236}">
                <a16:creationId xmlns:a16="http://schemas.microsoft.com/office/drawing/2014/main" id="{EB24695A-D1D5-9D50-112E-C2657D95720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0724" name="投影片編號版面配置區 3">
            <a:extLst>
              <a:ext uri="{FF2B5EF4-FFF2-40B4-BE49-F238E27FC236}">
                <a16:creationId xmlns:a16="http://schemas.microsoft.com/office/drawing/2014/main" id="{6465A6BB-2B0A-7B04-D61B-EAF2C72DAE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0138342-59F8-407B-AFFF-7E5D4CB10B56}" type="slidenum">
              <a:rPr kumimoji="0" lang="zh-TW" altLang="en-US" smtClean="0">
                <a:latin typeface="Calibri" panose="020F0502020204030204" pitchFamily="34" charset="0"/>
              </a:rPr>
              <a:pPr/>
              <a:t>14</a:t>
            </a:fld>
            <a:endParaRPr kumimoji="0" lang="zh-TW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451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E716C3-78B7-E3B1-E7E0-2EF8F6A6A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>
            <a:extLst>
              <a:ext uri="{FF2B5EF4-FFF2-40B4-BE49-F238E27FC236}">
                <a16:creationId xmlns:a16="http://schemas.microsoft.com/office/drawing/2014/main" id="{0F130A3E-B82C-BC05-003E-8FED4DAD24C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>
            <a:extLst>
              <a:ext uri="{FF2B5EF4-FFF2-40B4-BE49-F238E27FC236}">
                <a16:creationId xmlns:a16="http://schemas.microsoft.com/office/drawing/2014/main" id="{3CC44AD3-46DB-4CDC-889C-F24F0BB7DEA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0724" name="投影片編號版面配置區 3">
            <a:extLst>
              <a:ext uri="{FF2B5EF4-FFF2-40B4-BE49-F238E27FC236}">
                <a16:creationId xmlns:a16="http://schemas.microsoft.com/office/drawing/2014/main" id="{74239108-5D9B-FACA-5199-FEB49EE1E8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0138342-59F8-407B-AFFF-7E5D4CB10B56}" type="slidenum">
              <a:rPr kumimoji="0" lang="zh-TW" altLang="en-US" smtClean="0">
                <a:latin typeface="Calibri" panose="020F0502020204030204" pitchFamily="34" charset="0"/>
              </a:rPr>
              <a:pPr/>
              <a:t>15</a:t>
            </a:fld>
            <a:endParaRPr kumimoji="0" lang="zh-TW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26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38BD2-63F4-07D8-329B-43B20D10C4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>
            <a:extLst>
              <a:ext uri="{FF2B5EF4-FFF2-40B4-BE49-F238E27FC236}">
                <a16:creationId xmlns:a16="http://schemas.microsoft.com/office/drawing/2014/main" id="{E2DA24A4-D3B8-58CF-2054-ABD8D5CC5B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>
            <a:extLst>
              <a:ext uri="{FF2B5EF4-FFF2-40B4-BE49-F238E27FC236}">
                <a16:creationId xmlns:a16="http://schemas.microsoft.com/office/drawing/2014/main" id="{D3EC7B52-61BE-2C57-C1DD-6FE8D0EC531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0724" name="投影片編號版面配置區 3">
            <a:extLst>
              <a:ext uri="{FF2B5EF4-FFF2-40B4-BE49-F238E27FC236}">
                <a16:creationId xmlns:a16="http://schemas.microsoft.com/office/drawing/2014/main" id="{30D1DC03-2E65-A4E5-3377-22DB408BD8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0138342-59F8-407B-AFFF-7E5D4CB10B56}" type="slidenum">
              <a:rPr kumimoji="0" lang="zh-TW" altLang="en-US" smtClean="0">
                <a:latin typeface="Calibri" panose="020F0502020204030204" pitchFamily="34" charset="0"/>
              </a:rPr>
              <a:pPr/>
              <a:t>16</a:t>
            </a:fld>
            <a:endParaRPr kumimoji="0" lang="zh-TW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3664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FABAB-4966-D158-A1C1-7FA65C76C2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>
            <a:extLst>
              <a:ext uri="{FF2B5EF4-FFF2-40B4-BE49-F238E27FC236}">
                <a16:creationId xmlns:a16="http://schemas.microsoft.com/office/drawing/2014/main" id="{15781FD2-2026-7B45-BA24-95B4D60EB87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>
            <a:extLst>
              <a:ext uri="{FF2B5EF4-FFF2-40B4-BE49-F238E27FC236}">
                <a16:creationId xmlns:a16="http://schemas.microsoft.com/office/drawing/2014/main" id="{84EFD196-5956-1DBC-18C9-2736045E1F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0724" name="投影片編號版面配置區 3">
            <a:extLst>
              <a:ext uri="{FF2B5EF4-FFF2-40B4-BE49-F238E27FC236}">
                <a16:creationId xmlns:a16="http://schemas.microsoft.com/office/drawing/2014/main" id="{474A8D02-158F-E4D8-882F-1714EFA771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0138342-59F8-407B-AFFF-7E5D4CB10B56}" type="slidenum">
              <a:rPr kumimoji="0" lang="zh-TW" altLang="en-US" smtClean="0">
                <a:latin typeface="Calibri" panose="020F0502020204030204" pitchFamily="34" charset="0"/>
              </a:rPr>
              <a:pPr/>
              <a:t>17</a:t>
            </a:fld>
            <a:endParaRPr kumimoji="0" lang="zh-TW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779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5ABC5-DEEC-F7DC-1C20-AE004CA19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>
            <a:extLst>
              <a:ext uri="{FF2B5EF4-FFF2-40B4-BE49-F238E27FC236}">
                <a16:creationId xmlns:a16="http://schemas.microsoft.com/office/drawing/2014/main" id="{458E1380-F24C-FBBC-3679-B0139F641B2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>
            <a:extLst>
              <a:ext uri="{FF2B5EF4-FFF2-40B4-BE49-F238E27FC236}">
                <a16:creationId xmlns:a16="http://schemas.microsoft.com/office/drawing/2014/main" id="{D6B1C6E5-F770-7182-7B58-4C485BEF194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0724" name="投影片編號版面配置區 3">
            <a:extLst>
              <a:ext uri="{FF2B5EF4-FFF2-40B4-BE49-F238E27FC236}">
                <a16:creationId xmlns:a16="http://schemas.microsoft.com/office/drawing/2014/main" id="{64C266C5-1D81-3DE1-2242-8991A50A27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0138342-59F8-407B-AFFF-7E5D4CB10B56}" type="slidenum">
              <a:rPr kumimoji="0" lang="zh-TW" altLang="en-US" smtClean="0">
                <a:latin typeface="Calibri" panose="020F0502020204030204" pitchFamily="34" charset="0"/>
              </a:rPr>
              <a:pPr/>
              <a:t>18</a:t>
            </a:fld>
            <a:endParaRPr kumimoji="0" lang="zh-TW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174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78AA08-6B40-6F09-7CD1-928934C2CF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>
            <a:extLst>
              <a:ext uri="{FF2B5EF4-FFF2-40B4-BE49-F238E27FC236}">
                <a16:creationId xmlns:a16="http://schemas.microsoft.com/office/drawing/2014/main" id="{1AB68045-0D54-8311-840D-21F41F2A38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>
            <a:extLst>
              <a:ext uri="{FF2B5EF4-FFF2-40B4-BE49-F238E27FC236}">
                <a16:creationId xmlns:a16="http://schemas.microsoft.com/office/drawing/2014/main" id="{91B15035-EE32-F656-8948-BBFD33101A7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0724" name="投影片編號版面配置區 3">
            <a:extLst>
              <a:ext uri="{FF2B5EF4-FFF2-40B4-BE49-F238E27FC236}">
                <a16:creationId xmlns:a16="http://schemas.microsoft.com/office/drawing/2014/main" id="{118574C0-D97E-076F-ADE2-3B32210005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0138342-59F8-407B-AFFF-7E5D4CB10B56}" type="slidenum">
              <a:rPr kumimoji="0" lang="zh-TW" altLang="en-US" smtClean="0">
                <a:latin typeface="Calibri" panose="020F0502020204030204" pitchFamily="34" charset="0"/>
              </a:rPr>
              <a:pPr/>
              <a:t>20</a:t>
            </a:fld>
            <a:endParaRPr kumimoji="0" lang="zh-TW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305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1BCFC-B1F9-31E7-2B24-E13A416AC2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>
            <a:extLst>
              <a:ext uri="{FF2B5EF4-FFF2-40B4-BE49-F238E27FC236}">
                <a16:creationId xmlns:a16="http://schemas.microsoft.com/office/drawing/2014/main" id="{F9A953DD-8A38-DFE2-3082-2CFC037474B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>
            <a:extLst>
              <a:ext uri="{FF2B5EF4-FFF2-40B4-BE49-F238E27FC236}">
                <a16:creationId xmlns:a16="http://schemas.microsoft.com/office/drawing/2014/main" id="{FCF8C829-7F1D-2E3E-D09E-6807C0C4185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0724" name="投影片編號版面配置區 3">
            <a:extLst>
              <a:ext uri="{FF2B5EF4-FFF2-40B4-BE49-F238E27FC236}">
                <a16:creationId xmlns:a16="http://schemas.microsoft.com/office/drawing/2014/main" id="{F18C13E2-C6B2-A366-A3BC-C1111D2134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0138342-59F8-407B-AFFF-7E5D4CB10B56}" type="slidenum">
              <a:rPr kumimoji="0" lang="zh-TW" altLang="en-US" smtClean="0">
                <a:latin typeface="Calibri" panose="020F0502020204030204" pitchFamily="34" charset="0"/>
              </a:rPr>
              <a:pPr/>
              <a:t>21</a:t>
            </a:fld>
            <a:endParaRPr kumimoji="0" lang="zh-TW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840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FD38C8-5F60-3C02-BDF8-47CA6278D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>
            <a:extLst>
              <a:ext uri="{FF2B5EF4-FFF2-40B4-BE49-F238E27FC236}">
                <a16:creationId xmlns:a16="http://schemas.microsoft.com/office/drawing/2014/main" id="{31D460A0-4478-409A-B963-2CA4944AF6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>
            <a:extLst>
              <a:ext uri="{FF2B5EF4-FFF2-40B4-BE49-F238E27FC236}">
                <a16:creationId xmlns:a16="http://schemas.microsoft.com/office/drawing/2014/main" id="{9156C53F-A370-2ED0-0EEC-D21E4638B6D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0724" name="投影片編號版面配置區 3">
            <a:extLst>
              <a:ext uri="{FF2B5EF4-FFF2-40B4-BE49-F238E27FC236}">
                <a16:creationId xmlns:a16="http://schemas.microsoft.com/office/drawing/2014/main" id="{9254FABF-E146-2525-6B02-17762076C3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0138342-59F8-407B-AFFF-7E5D4CB10B56}" type="slidenum">
              <a:rPr kumimoji="0" lang="zh-TW" altLang="en-US" smtClean="0">
                <a:latin typeface="Calibri" panose="020F0502020204030204" pitchFamily="34" charset="0"/>
              </a:rPr>
              <a:pPr/>
              <a:t>22</a:t>
            </a:fld>
            <a:endParaRPr kumimoji="0" lang="zh-TW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132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95966"/>
            <a:ext cx="7772400" cy="2084388"/>
          </a:xfrm>
        </p:spPr>
        <p:txBody>
          <a:bodyPr anchor="ctr" anchorCtr="0">
            <a:normAutofit/>
          </a:bodyPr>
          <a:lstStyle>
            <a:lvl1pPr algn="ctr">
              <a:defRPr sz="4400">
                <a:solidFill>
                  <a:srgbClr val="002060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5015344-A4D5-3A37-8D11-05DFE171AFB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15413" y="-11575"/>
            <a:ext cx="9170988" cy="1412875"/>
          </a:xfrm>
          <a:prstGeom prst="rect">
            <a:avLst/>
          </a:prstGeom>
          <a:gradFill flip="none" rotWithShape="1">
            <a:gsLst>
              <a:gs pos="100000">
                <a:schemeClr val="tx1">
                  <a:lumMod val="95000"/>
                  <a:lumOff val="5000"/>
                </a:schemeClr>
              </a:gs>
              <a:gs pos="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0"/>
            <a:endParaRPr lang="zh-TW" altLang="zh-TW" dirty="0">
              <a:solidFill>
                <a:schemeClr val="lt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Picture 7" descr="MCj03954420000[1]">
            <a:extLst>
              <a:ext uri="{FF2B5EF4-FFF2-40B4-BE49-F238E27FC236}">
                <a16:creationId xmlns:a16="http://schemas.microsoft.com/office/drawing/2014/main" id="{E009B099-3592-BF17-F0F3-D343697B934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5145" y="0"/>
            <a:ext cx="1368855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圖片 9">
            <a:extLst>
              <a:ext uri="{FF2B5EF4-FFF2-40B4-BE49-F238E27FC236}">
                <a16:creationId xmlns:a16="http://schemas.microsoft.com/office/drawing/2014/main" id="{90491F1B-5A1D-826B-BBC4-86647589AA4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983038"/>
            <a:ext cx="1827212" cy="182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字方塊 10">
            <a:extLst>
              <a:ext uri="{FF2B5EF4-FFF2-40B4-BE49-F238E27FC236}">
                <a16:creationId xmlns:a16="http://schemas.microsoft.com/office/drawing/2014/main" id="{17132AD0-8C72-D904-9C23-AC97DF26149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476375" y="4149725"/>
            <a:ext cx="4625975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pitchFamily="2" charset="2"/>
              <a:buChar char="p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2010601000101010101" pitchFamily="2" charset="-12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p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2010601000101010101" pitchFamily="2" charset="-12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p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2010601000101010101" pitchFamily="2" charset="-12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p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2010601000101010101" pitchFamily="2" charset="-12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p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2010601000101010101" pitchFamily="2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2010601000101010101" pitchFamily="2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2010601000101010101" pitchFamily="2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2010601000101010101" pitchFamily="2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標楷體" panose="02010601000101010101" pitchFamily="2" charset="-12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TW" dirty="0">
                <a:solidFill>
                  <a:srgbClr val="002060"/>
                </a:solidFill>
              </a:rPr>
              <a:t>Speaker: </a:t>
            </a:r>
            <a:r>
              <a:rPr lang="zh-TW" altLang="en-US" dirty="0">
                <a:solidFill>
                  <a:srgbClr val="002060"/>
                </a:solidFill>
              </a:rPr>
              <a:t>黃謝璋 </a:t>
            </a:r>
            <a:r>
              <a:rPr lang="en-US" altLang="zh-TW" dirty="0">
                <a:solidFill>
                  <a:srgbClr val="002060"/>
                </a:solidFill>
              </a:rPr>
              <a:t>(Sanmic Huang)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TW" dirty="0">
                <a:solidFill>
                  <a:srgbClr val="002060"/>
                </a:solidFill>
              </a:rPr>
              <a:t>Email	  : sanmic@gm.ttu.edu.tw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TW" dirty="0">
                <a:solidFill>
                  <a:srgbClr val="002060"/>
                </a:solidFill>
              </a:rPr>
              <a:t>Web	  : sanmic.ttu.edu.tw</a:t>
            </a:r>
            <a:endParaRPr lang="zh-TW" altLang="en-US" dirty="0">
              <a:solidFill>
                <a:srgbClr val="002060"/>
              </a:solidFill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25D7416-6ACE-E87D-B6E3-17EBF8F7B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fld id="{04469AC6-2BE2-490D-961C-0F7D9908FE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667645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88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9777E7AA-0719-6CCF-F6E0-1BD424E54C9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15413" y="0"/>
            <a:ext cx="9170988" cy="1412875"/>
          </a:xfrm>
          <a:prstGeom prst="rect">
            <a:avLst/>
          </a:prstGeom>
          <a:gradFill flip="none" rotWithShape="1">
            <a:gsLst>
              <a:gs pos="100000">
                <a:schemeClr val="tx1">
                  <a:lumMod val="95000"/>
                  <a:lumOff val="5000"/>
                </a:schemeClr>
              </a:gs>
              <a:gs pos="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0"/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D90EBC0-99B6-EE3E-B483-7C80340BBF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fld id="{04469AC6-2BE2-490D-961C-0F7D9908FE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4" name="內容版面配置區 4">
            <a:extLst>
              <a:ext uri="{FF2B5EF4-FFF2-40B4-BE49-F238E27FC236}">
                <a16:creationId xmlns:a16="http://schemas.microsoft.com/office/drawing/2014/main" id="{B89B9E2D-EA04-7861-7B58-8B29CBA0EB1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11188" y="1484314"/>
            <a:ext cx="7904162" cy="4681536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002060"/>
              </a:buClr>
              <a:buFont typeface="Wingdings" panose="05000000000000000000" pitchFamily="2" charset="2"/>
              <a:buChar char=""/>
              <a:defRPr sz="2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1600" indent="-284400">
              <a:buClr>
                <a:srgbClr val="002060"/>
              </a:buClr>
              <a:buFont typeface="Wingdings" panose="05000000000000000000" pitchFamily="2" charset="2"/>
              <a:buChar char=""/>
              <a:defRPr sz="24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074738" indent="-230188">
              <a:buClr>
                <a:srgbClr val="002060"/>
              </a:buClr>
              <a:buFont typeface="Wingdings 2" panose="05020102010507070707" pitchFamily="18" charset="2"/>
              <a:buChar char="P"/>
              <a:defRPr sz="1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527175" indent="-187325">
              <a:buClr>
                <a:srgbClr val="002060"/>
              </a:buClr>
              <a:buFont typeface="微軟正黑體" panose="020B0604030504040204" pitchFamily="34" charset="-120"/>
              <a:buChar char="━"/>
              <a:defRPr sz="1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1793875" indent="-177800">
              <a:buClr>
                <a:srgbClr val="002060"/>
              </a:buClr>
              <a:buFont typeface="Arial" panose="020B0604020202020204" pitchFamily="34" charset="0"/>
              <a:buChar char="•"/>
              <a:defRPr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200358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A9505E0-EFA7-3089-9C98-1EA18AE8AE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fld id="{04469AC6-2BE2-490D-961C-0F7D9908FE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DBD266A5-2384-4B0C-593B-79216B6CDE8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26988" y="0"/>
            <a:ext cx="9180000" cy="1412875"/>
          </a:xfrm>
          <a:prstGeom prst="rect">
            <a:avLst/>
          </a:prstGeom>
          <a:gradFill flip="none" rotWithShape="1">
            <a:gsLst>
              <a:gs pos="100000">
                <a:schemeClr val="tx1">
                  <a:lumMod val="95000"/>
                  <a:lumOff val="5000"/>
                </a:schemeClr>
              </a:gs>
              <a:gs pos="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0"/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780A823-F927-A0E8-9834-7660D221E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4450"/>
            <a:ext cx="7886700" cy="1349671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2" name="內容版面配置區 4">
            <a:extLst>
              <a:ext uri="{FF2B5EF4-FFF2-40B4-BE49-F238E27FC236}">
                <a16:creationId xmlns:a16="http://schemas.microsoft.com/office/drawing/2014/main" id="{412221E8-D325-AE95-9421-90C043FAF11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11188" y="1484314"/>
            <a:ext cx="7904162" cy="2339974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002060"/>
              </a:buClr>
              <a:buFont typeface="Wingdings" panose="05000000000000000000" pitchFamily="2" charset="2"/>
              <a:buChar char=""/>
              <a:defRPr sz="2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1600" indent="-284400">
              <a:buClr>
                <a:srgbClr val="002060"/>
              </a:buClr>
              <a:buFont typeface="Wingdings" panose="05000000000000000000" pitchFamily="2" charset="2"/>
              <a:buChar char=""/>
              <a:defRPr sz="24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074738" indent="-230188">
              <a:buClr>
                <a:srgbClr val="002060"/>
              </a:buClr>
              <a:buFont typeface="Wingdings 2" panose="05020102010507070707" pitchFamily="18" charset="2"/>
              <a:buChar char="P"/>
              <a:defRPr sz="1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527175" indent="-187325">
              <a:buClr>
                <a:srgbClr val="002060"/>
              </a:buClr>
              <a:buFont typeface="微軟正黑體" panose="020B0604030504040204" pitchFamily="34" charset="-120"/>
              <a:buChar char="━"/>
              <a:defRPr sz="1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1793875" indent="-177800">
              <a:buClr>
                <a:srgbClr val="002060"/>
              </a:buClr>
              <a:buFont typeface="Arial" panose="020B0604020202020204" pitchFamily="34" charset="0"/>
              <a:buChar char="•"/>
              <a:defRPr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3" name="內容版面配置區 4">
            <a:extLst>
              <a:ext uri="{FF2B5EF4-FFF2-40B4-BE49-F238E27FC236}">
                <a16:creationId xmlns:a16="http://schemas.microsoft.com/office/drawing/2014/main" id="{81874A75-F35F-3A7B-2709-54E274F4943D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11188" y="3825876"/>
            <a:ext cx="7904162" cy="2339974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002060"/>
              </a:buClr>
              <a:buFont typeface="Wingdings" panose="05000000000000000000" pitchFamily="2" charset="2"/>
              <a:buChar char=""/>
              <a:defRPr sz="2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1600" indent="-284400">
              <a:buClr>
                <a:srgbClr val="002060"/>
              </a:buClr>
              <a:buFont typeface="Wingdings" panose="05000000000000000000" pitchFamily="2" charset="2"/>
              <a:buChar char=""/>
              <a:defRPr sz="24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074738" indent="-230188">
              <a:buClr>
                <a:srgbClr val="002060"/>
              </a:buClr>
              <a:buFont typeface="Wingdings 2" panose="05020102010507070707" pitchFamily="18" charset="2"/>
              <a:buChar char="P"/>
              <a:defRPr sz="1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527175" indent="-187325">
              <a:buClr>
                <a:srgbClr val="002060"/>
              </a:buClr>
              <a:buFont typeface="微軟正黑體" panose="020B0604030504040204" pitchFamily="34" charset="-120"/>
              <a:buChar char="━"/>
              <a:defRPr sz="1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1793875" indent="-177800">
              <a:buClr>
                <a:srgbClr val="002060"/>
              </a:buClr>
              <a:buFont typeface="Arial" panose="020B0604020202020204" pitchFamily="34" charset="0"/>
              <a:buChar char="•"/>
              <a:defRPr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761315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>
            <a:extLst>
              <a:ext uri="{FF2B5EF4-FFF2-40B4-BE49-F238E27FC236}">
                <a16:creationId xmlns:a16="http://schemas.microsoft.com/office/drawing/2014/main" id="{870655E0-8910-F90B-BA8F-B5A1A6B845D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26988" y="0"/>
            <a:ext cx="9170988" cy="1412875"/>
          </a:xfrm>
          <a:prstGeom prst="rect">
            <a:avLst/>
          </a:prstGeom>
          <a:gradFill flip="none" rotWithShape="1">
            <a:gsLst>
              <a:gs pos="100000">
                <a:schemeClr val="tx1">
                  <a:lumMod val="95000"/>
                  <a:lumOff val="5000"/>
                </a:schemeClr>
              </a:gs>
              <a:gs pos="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0"/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4450"/>
            <a:ext cx="7886700" cy="13684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516063"/>
            <a:ext cx="3959875" cy="82391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24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1151" y="1516063"/>
            <a:ext cx="3933008" cy="82391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buNone/>
              <a:defRPr lang="zh-TW" altLang="en-US" sz="2400" b="1" kern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zh-TW" altLang="en-US" dirty="0"/>
              <a:t>按一下以編輯母片文字樣式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998138BB-D220-0E09-D3DA-E5500E5E50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546245" y="63706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fld id="{04469AC6-2BE2-490D-961C-0F7D9908FE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4" name="內容版面配置區 4">
            <a:extLst>
              <a:ext uri="{FF2B5EF4-FFF2-40B4-BE49-F238E27FC236}">
                <a16:creationId xmlns:a16="http://schemas.microsoft.com/office/drawing/2014/main" id="{8927DABA-D413-8B60-199F-2968C427B20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11188" y="2339976"/>
            <a:ext cx="3960812" cy="3825874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002060"/>
              </a:buClr>
              <a:buFont typeface="Wingdings" panose="05000000000000000000" pitchFamily="2" charset="2"/>
              <a:buChar char=""/>
              <a:defRPr sz="20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1600" indent="-284400">
              <a:buClr>
                <a:srgbClr val="002060"/>
              </a:buClr>
              <a:buFont typeface="Wingdings" panose="05000000000000000000" pitchFamily="2" charset="2"/>
              <a:buChar char=""/>
              <a:defRPr sz="20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074738" indent="-230188">
              <a:buClr>
                <a:srgbClr val="002060"/>
              </a:buClr>
              <a:buFont typeface="Wingdings 2" panose="05020102010507070707" pitchFamily="18" charset="2"/>
              <a:buChar char="P"/>
              <a:defRPr sz="1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527175" indent="-187325">
              <a:buClr>
                <a:srgbClr val="002060"/>
              </a:buClr>
              <a:buFont typeface="微軟正黑體" panose="020B0604030504040204" pitchFamily="34" charset="-120"/>
              <a:buChar char="━"/>
              <a:defRPr sz="1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1793875" indent="-177800">
              <a:buClr>
                <a:srgbClr val="002060"/>
              </a:buClr>
              <a:buFont typeface="Arial" panose="020B0604020202020204" pitchFamily="34" charset="0"/>
              <a:buChar char="•"/>
              <a:defRPr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6" name="內容版面配置區 4">
            <a:extLst>
              <a:ext uri="{FF2B5EF4-FFF2-40B4-BE49-F238E27FC236}">
                <a16:creationId xmlns:a16="http://schemas.microsoft.com/office/drawing/2014/main" id="{DE006C23-44FF-F2E0-634D-52328D6AF07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589717" y="2339975"/>
            <a:ext cx="3943095" cy="3825874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002060"/>
              </a:buClr>
              <a:buFont typeface="Wingdings" panose="05000000000000000000" pitchFamily="2" charset="2"/>
              <a:buChar char=""/>
              <a:defRPr sz="20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1600" indent="-284400">
              <a:buClr>
                <a:srgbClr val="002060"/>
              </a:buClr>
              <a:buFont typeface="Wingdings" panose="05000000000000000000" pitchFamily="2" charset="2"/>
              <a:buChar char=""/>
              <a:defRPr sz="20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074738" indent="-230188">
              <a:buClr>
                <a:srgbClr val="002060"/>
              </a:buClr>
              <a:buFont typeface="Wingdings 2" panose="05020102010507070707" pitchFamily="18" charset="2"/>
              <a:buChar char="P"/>
              <a:defRPr sz="1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527175" indent="-187325">
              <a:buClr>
                <a:srgbClr val="002060"/>
              </a:buClr>
              <a:buFont typeface="微軟正黑體" panose="020B0604030504040204" pitchFamily="34" charset="-120"/>
              <a:buChar char="━"/>
              <a:defRPr sz="18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1793875" indent="-177800">
              <a:buClr>
                <a:srgbClr val="002060"/>
              </a:buClr>
              <a:buFont typeface="Arial" panose="020B0604020202020204" pitchFamily="34" charset="0"/>
              <a:buChar char="•"/>
              <a:defRPr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348458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C96D785-9AD0-2725-E778-1CBA70110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fld id="{04469AC6-2BE2-490D-961C-0F7D9908FE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C65C1652-9A1B-571D-A688-38DD926B821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26988" y="0"/>
            <a:ext cx="9170988" cy="1412875"/>
          </a:xfrm>
          <a:prstGeom prst="rect">
            <a:avLst/>
          </a:prstGeom>
          <a:gradFill flip="none" rotWithShape="1">
            <a:gsLst>
              <a:gs pos="100000">
                <a:schemeClr val="tx1">
                  <a:lumMod val="95000"/>
                  <a:lumOff val="5000"/>
                </a:schemeClr>
              </a:gs>
              <a:gs pos="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0"/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BB6A014-503A-C639-2989-CEC76261B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4281"/>
            <a:ext cx="78867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506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標題及物件_大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5F4FDF33-46DC-FE41-F775-F4C653269FCF}"/>
              </a:ext>
            </a:extLst>
          </p:cNvPr>
          <p:cNvSpPr/>
          <p:nvPr userDrawn="1"/>
        </p:nvSpPr>
        <p:spPr>
          <a:xfrm>
            <a:off x="0" y="0"/>
            <a:ext cx="9180512" cy="6858000"/>
          </a:xfrm>
          <a:prstGeom prst="rect">
            <a:avLst/>
          </a:prstGeom>
          <a:gradFill flip="none" rotWithShape="1">
            <a:gsLst>
              <a:gs pos="100000">
                <a:schemeClr val="tx1">
                  <a:lumMod val="95000"/>
                  <a:lumOff val="5000"/>
                </a:schemeClr>
              </a:gs>
              <a:gs pos="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0"/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E8B42F7-A3BB-760E-5470-9F7BFF1C3C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fld id="{04469AC6-2BE2-490D-961C-0F7D9908FE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0A699D3-0C80-BD9A-69C4-1740648A4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ctr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109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e 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 userDrawn="1"/>
        </p:nvSpPr>
        <p:spPr bwMode="auto">
          <a:xfrm>
            <a:off x="539750" y="2074850"/>
            <a:ext cx="80645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4400" b="1" cap="none" baseline="0">
                <a:solidFill>
                  <a:schemeClr val="accent2"/>
                </a:solidFill>
              </a:defRPr>
            </a:lvl1pPr>
          </a:lstStyle>
          <a:p>
            <a:pPr algn="ctr" rtl="0" eaLnBrk="1" fontAlgn="base" hangingPunct="1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1" lang="en-US" altLang="zh-TW" sz="4400" b="1" dirty="0">
                <a:ln>
                  <a:solidFill>
                    <a:schemeClr val="accent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Thank you for your attention!</a:t>
            </a:r>
            <a:endParaRPr kumimoji="1" lang="zh-TW" altLang="en-US" sz="4400" b="1" dirty="0">
              <a:ln>
                <a:solidFill>
                  <a:schemeClr val="accent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grpSp>
        <p:nvGrpSpPr>
          <p:cNvPr id="12" name="群組 11"/>
          <p:cNvGrpSpPr/>
          <p:nvPr userDrawn="1"/>
        </p:nvGrpSpPr>
        <p:grpSpPr>
          <a:xfrm>
            <a:off x="3760787" y="4000504"/>
            <a:ext cx="1622425" cy="1590675"/>
            <a:chOff x="3760787" y="4000504"/>
            <a:chExt cx="1622425" cy="1590675"/>
          </a:xfrm>
        </p:grpSpPr>
        <p:sp>
          <p:nvSpPr>
            <p:cNvPr id="8" name="Gear"/>
            <p:cNvSpPr>
              <a:spLocks noChangeAspect="1" noEditPoints="1" noChangeArrowheads="1"/>
            </p:cNvSpPr>
            <p:nvPr/>
          </p:nvSpPr>
          <p:spPr bwMode="auto">
            <a:xfrm>
              <a:off x="4618037" y="4000504"/>
              <a:ext cx="765175" cy="792163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92 w 21600"/>
                <a:gd name="T13" fmla="*/ 3982 h 21600"/>
                <a:gd name="T14" fmla="*/ 17836 w 21600"/>
                <a:gd name="T15" fmla="*/ 1761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PerspectiveFront">
                <a:rot lat="2009998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>
              <a:flatTx/>
            </a:bodyPr>
            <a:lstStyle/>
            <a:p>
              <a:endParaRPr lang="zh-TW" altLang="en-US" dirty="0"/>
            </a:p>
          </p:txBody>
        </p:sp>
        <p:sp>
          <p:nvSpPr>
            <p:cNvPr id="9" name="AutoShape 29"/>
            <p:cNvSpPr>
              <a:spLocks noChangeAspect="1" noEditPoints="1" noChangeArrowheads="1"/>
            </p:cNvSpPr>
            <p:nvPr/>
          </p:nvSpPr>
          <p:spPr bwMode="auto">
            <a:xfrm>
              <a:off x="3760787" y="4191004"/>
              <a:ext cx="914400" cy="94773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88 w 21600"/>
                <a:gd name="T13" fmla="*/ 3980 h 21600"/>
                <a:gd name="T14" fmla="*/ 17850 w 21600"/>
                <a:gd name="T15" fmla="*/ 1762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008000"/>
            </a:solidFill>
            <a:ln w="9525">
              <a:miter lim="800000"/>
              <a:headEnd/>
              <a:tailEnd/>
            </a:ln>
            <a:scene3d>
              <a:camera prst="legacyPerspectiveFront">
                <a:rot lat="2009998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8000"/>
              </a:extrusionClr>
            </a:sp3d>
          </p:spPr>
          <p:txBody>
            <a:bodyPr>
              <a:flatTx/>
            </a:bodyPr>
            <a:lstStyle/>
            <a:p>
              <a:endParaRPr lang="zh-TW" altLang="en-US"/>
            </a:p>
          </p:txBody>
        </p:sp>
        <p:sp>
          <p:nvSpPr>
            <p:cNvPr id="10" name="AutoShape 30"/>
            <p:cNvSpPr>
              <a:spLocks noChangeAspect="1" noEditPoints="1" noChangeArrowheads="1"/>
            </p:cNvSpPr>
            <p:nvPr/>
          </p:nvSpPr>
          <p:spPr bwMode="auto">
            <a:xfrm>
              <a:off x="4259262" y="4540254"/>
              <a:ext cx="1014413" cy="105092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61 w 21600"/>
                <a:gd name="T13" fmla="*/ 3948 h 21600"/>
                <a:gd name="T14" fmla="*/ 17848 w 21600"/>
                <a:gd name="T15" fmla="*/ 17619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FF6600"/>
            </a:solidFill>
            <a:ln w="9525">
              <a:miter lim="800000"/>
              <a:headEnd/>
              <a:tailEnd/>
            </a:ln>
            <a:scene3d>
              <a:camera prst="legacyPerspectiveFront">
                <a:rot lat="2009998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6600"/>
              </a:extrusionClr>
            </a:sp3d>
          </p:spPr>
          <p:txBody>
            <a:bodyPr>
              <a:flatTx/>
            </a:bodyPr>
            <a:lstStyle/>
            <a:p>
              <a:pPr marL="285750" indent="-285750"/>
              <a:endParaRPr lang="zh-TW" altLang="zh-TW" dirty="0"/>
            </a:p>
          </p:txBody>
        </p:sp>
      </p:grpSp>
      <p:pic>
        <p:nvPicPr>
          <p:cNvPr id="11" name="Picture 7" descr="MCj02862860000[1]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69263" y="0"/>
            <a:ext cx="1074737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AC3FC21E-6A51-1A57-70D7-B458A93FB93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26988" y="0"/>
            <a:ext cx="9170988" cy="1412875"/>
          </a:xfrm>
          <a:prstGeom prst="rect">
            <a:avLst/>
          </a:prstGeom>
          <a:gradFill flip="none" rotWithShape="1">
            <a:gsLst>
              <a:gs pos="100000">
                <a:schemeClr val="tx1">
                  <a:lumMod val="95000"/>
                  <a:lumOff val="5000"/>
                </a:schemeClr>
              </a:gs>
              <a:gs pos="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0"/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916D6D8-7C27-9394-996A-A3D9A0F72E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fld id="{04469AC6-2BE2-490D-961C-0F7D9908FE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4146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4450"/>
            <a:ext cx="2949178" cy="20129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5353" y="2262204"/>
            <a:ext cx="2949178" cy="390364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DAC063C3-5FDE-16AE-37CB-DA87CBEA28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fld id="{04469AC6-2BE2-490D-961C-0F7D9908FE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6C1467C4-0266-087A-5C57-5BA2F1B6842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3774473" y="44450"/>
            <a:ext cx="4758340" cy="6121400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002060"/>
              </a:buClr>
              <a:buFont typeface="Wingdings" panose="05000000000000000000" pitchFamily="2" charset="2"/>
              <a:buChar char=""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1600" indent="-284400">
              <a:buClr>
                <a:srgbClr val="002060"/>
              </a:buClr>
              <a:buFont typeface="Wingdings" panose="05000000000000000000" pitchFamily="2" charset="2"/>
              <a:buChar char=""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4800" indent="-230400">
              <a:buClr>
                <a:srgbClr val="002060"/>
              </a:buClr>
              <a:buFont typeface="Wingdings 2" panose="05020102010507070707" pitchFamily="18" charset="2"/>
              <a:buChar char="P"/>
              <a:defRPr sz="1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2000" indent="-230400">
              <a:buClr>
                <a:srgbClr val="002060"/>
              </a:buClr>
              <a:buFont typeface="微軟正黑體" panose="020B0604030504040204" pitchFamily="34" charset="-120"/>
              <a:buChar char="━"/>
              <a:defRPr sz="1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buClr>
                <a:srgbClr val="002060"/>
              </a:buCl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655905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59DFA28A-4CED-B535-0CF1-9EC958D3D2F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26988" y="0"/>
            <a:ext cx="9180000" cy="1412875"/>
          </a:xfrm>
          <a:prstGeom prst="rect">
            <a:avLst/>
          </a:prstGeom>
          <a:gradFill flip="none" rotWithShape="1">
            <a:gsLst>
              <a:gs pos="100000">
                <a:schemeClr val="tx1">
                  <a:lumMod val="95000"/>
                  <a:lumOff val="5000"/>
                </a:schemeClr>
              </a:gs>
              <a:gs pos="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0"/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68558"/>
            <a:ext cx="78867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484313"/>
            <a:ext cx="7886700" cy="46926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EC17F9F-6395-048A-147B-26F0B05953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fld id="{04469AC6-2BE2-490D-961C-0F7D9908FE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39614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4450"/>
            <a:ext cx="1971675" cy="6132513"/>
          </a:xfrm>
        </p:spPr>
        <p:txBody>
          <a:bodyPr vert="eaVert"/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0"/>
            <a:ext cx="5800725" cy="6176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5D0565C-8FB8-E20A-8930-662D0E855E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fld id="{04469AC6-2BE2-490D-961C-0F7D9908FE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26359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 userDrawn="1"/>
        </p:nvCxnSpPr>
        <p:spPr>
          <a:xfrm>
            <a:off x="468314" y="981075"/>
            <a:ext cx="8207375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接點 5"/>
          <p:cNvCxnSpPr/>
          <p:nvPr userDrawn="1"/>
        </p:nvCxnSpPr>
        <p:spPr>
          <a:xfrm>
            <a:off x="468314" y="6381750"/>
            <a:ext cx="8207375" cy="0"/>
          </a:xfrm>
          <a:prstGeom prst="line">
            <a:avLst/>
          </a:prstGeom>
          <a:ln w="571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>
            <a:lvl1pPr algn="l">
              <a:defRPr sz="270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56584"/>
          </a:xfrm>
        </p:spPr>
        <p:txBody>
          <a:bodyPr/>
          <a:lstStyle>
            <a:lvl1pPr>
              <a:buClr>
                <a:srgbClr val="7030A0"/>
              </a:buClr>
              <a:buSzPct val="70000"/>
              <a:buFont typeface="Wingdings" pitchFamily="2" charset="2"/>
              <a:buChar char="n"/>
              <a:defRPr sz="225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defRPr>
            </a:lvl1pPr>
            <a:lvl2pPr>
              <a:buClr>
                <a:schemeClr val="accent4"/>
              </a:buClr>
              <a:buSzPct val="60000"/>
              <a:buFont typeface="Wingdings" pitchFamily="2" charset="2"/>
              <a:buChar char="u"/>
              <a:defRPr sz="210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defRPr>
            </a:lvl2pPr>
            <a:lvl3pPr>
              <a:buClr>
                <a:schemeClr val="accent6">
                  <a:lumMod val="50000"/>
                </a:schemeClr>
              </a:buClr>
              <a:buSzPct val="60000"/>
              <a:buFont typeface="Wingdings" pitchFamily="2" charset="2"/>
              <a:buChar char="l"/>
              <a:defRPr sz="180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defRPr>
            </a:lvl3pPr>
            <a:lvl4pPr>
              <a:buClr>
                <a:srgbClr val="0070C0"/>
              </a:buClr>
              <a:buSzPct val="60000"/>
              <a:buFont typeface="Wingdings" pitchFamily="2" charset="2"/>
              <a:buChar char="Ø"/>
              <a:defRPr sz="180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defRPr>
            </a:lvl4pPr>
            <a:lvl5pPr>
              <a:buClr>
                <a:srgbClr val="002060"/>
              </a:buClr>
              <a:buSzPct val="60000"/>
              <a:defRPr sz="180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7596189" y="6356352"/>
            <a:ext cx="1090612" cy="365125"/>
          </a:xfrm>
        </p:spPr>
        <p:txBody>
          <a:bodyPr/>
          <a:lstStyle>
            <a:lvl1pPr>
              <a:defRPr sz="1050">
                <a:solidFill>
                  <a:srgbClr val="0046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526B14D-FE14-4BD1-A0C7-E1D62961FC8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3892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0137"/>
            <a:ext cx="9144000" cy="6841108"/>
          </a:xfrm>
          <a:custGeom>
            <a:avLst/>
            <a:gdLst/>
            <a:ahLst/>
            <a:cxnLst/>
            <a:rect l="l" t="t" r="r" b="b"/>
            <a:pathLst>
              <a:path w="11430000" h="6429375">
                <a:moveTo>
                  <a:pt x="0" y="6429375"/>
                </a:moveTo>
                <a:lnTo>
                  <a:pt x="11430000" y="6429375"/>
                </a:lnTo>
                <a:lnTo>
                  <a:pt x="11430000" y="0"/>
                </a:lnTo>
                <a:lnTo>
                  <a:pt x="0" y="0"/>
                </a:lnTo>
                <a:lnTo>
                  <a:pt x="0" y="6429375"/>
                </a:lnTo>
                <a:close/>
              </a:path>
            </a:pathLst>
          </a:custGeom>
          <a:solidFill>
            <a:srgbClr val="FCFAF7"/>
          </a:solidFill>
        </p:spPr>
        <p:txBody>
          <a:bodyPr wrap="square" lIns="0" tIns="0" rIns="0" bIns="0" rtlCol="0"/>
          <a:lstStyle/>
          <a:p>
            <a:endParaRPr sz="1440"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899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Holder 6"/>
          <p:cNvSpPr txBox="1">
            <a:spLocks/>
          </p:cNvSpPr>
          <p:nvPr userDrawn="1"/>
        </p:nvSpPr>
        <p:spPr>
          <a:xfrm>
            <a:off x="8229600" y="6510950"/>
            <a:ext cx="335277" cy="1231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000" b="1" i="0" kern="1200">
                <a:solidFill>
                  <a:srgbClr val="3F3F3F"/>
                </a:solidFill>
                <a:latin typeface="Arial Black" panose="020B0A04020102020204" pitchFamily="34" charset="0"/>
                <a:ea typeface="+mn-ea"/>
                <a:cs typeface="Arial Black" panose="020B0A040201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0480">
              <a:spcBef>
                <a:spcPts val="24"/>
              </a:spcBef>
            </a:pPr>
            <a:fld id="{81D60167-4931-47E6-BA6A-407CBD079E47}" type="slidenum">
              <a:rPr lang="en-US" altLang="zh-TW" sz="800" spc="56" smtClean="0"/>
              <a:pPr marL="30480">
                <a:spcBef>
                  <a:spcPts val="24"/>
                </a:spcBef>
              </a:pPr>
              <a:t>‹#›</a:t>
            </a:fld>
            <a:endParaRPr lang="en-US" altLang="zh-TW" sz="800" spc="56" dirty="0"/>
          </a:p>
        </p:txBody>
      </p:sp>
    </p:spTree>
    <p:extLst>
      <p:ext uri="{BB962C8B-B14F-4D97-AF65-F5344CB8AC3E}">
        <p14:creationId xmlns:p14="http://schemas.microsoft.com/office/powerpoint/2010/main" val="38939545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4400" y="997956"/>
            <a:ext cx="1960006" cy="1158766"/>
          </a:xfrm>
          <a:prstGeom prst="rect">
            <a:avLst/>
          </a:prstGeom>
        </p:spPr>
        <p:txBody>
          <a:bodyPr lIns="0" tIns="0" rIns="0" bIns="0"/>
          <a:lstStyle>
            <a:lvl1pPr>
              <a:defRPr sz="2240" b="1" i="0">
                <a:solidFill>
                  <a:srgbClr val="3A3A3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8" name="Holder 6"/>
          <p:cNvSpPr txBox="1">
            <a:spLocks/>
          </p:cNvSpPr>
          <p:nvPr userDrawn="1"/>
        </p:nvSpPr>
        <p:spPr>
          <a:xfrm>
            <a:off x="8229600" y="6510950"/>
            <a:ext cx="335277" cy="1231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000" b="1" i="0" kern="1200">
                <a:solidFill>
                  <a:srgbClr val="3F3F3F"/>
                </a:solidFill>
                <a:latin typeface="Arial Black" panose="020B0A04020102020204" pitchFamily="34" charset="0"/>
                <a:ea typeface="+mn-ea"/>
                <a:cs typeface="Arial Black" panose="020B0A040201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0480">
              <a:spcBef>
                <a:spcPts val="24"/>
              </a:spcBef>
            </a:pPr>
            <a:fld id="{81D60167-4931-47E6-BA6A-407CBD079E47}" type="slidenum">
              <a:rPr lang="en-US" altLang="zh-TW" sz="800" spc="56" smtClean="0"/>
              <a:pPr marL="30480">
                <a:spcBef>
                  <a:spcPts val="24"/>
                </a:spcBef>
              </a:pPr>
              <a:t>‹#›</a:t>
            </a:fld>
            <a:endParaRPr lang="en-US" altLang="zh-TW" sz="800" spc="56" dirty="0"/>
          </a:p>
        </p:txBody>
      </p:sp>
    </p:spTree>
    <p:extLst>
      <p:ext uri="{BB962C8B-B14F-4D97-AF65-F5344CB8AC3E}">
        <p14:creationId xmlns:p14="http://schemas.microsoft.com/office/powerpoint/2010/main" val="315889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51171-FFB1-44EB-A6D8-6C1654D7E982}" type="datetimeFigureOut">
              <a:rPr lang="zh-TW" altLang="en-US" smtClean="0"/>
              <a:t>2026/1/26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88F97-8E54-4AF1-8183-F9FB645CED3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966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E0A1323-95F1-F5D2-29DF-F19FE29A1623}"/>
              </a:ext>
            </a:extLst>
          </p:cNvPr>
          <p:cNvSpPr/>
          <p:nvPr userDrawn="1"/>
        </p:nvSpPr>
        <p:spPr>
          <a:xfrm>
            <a:off x="1" y="6331514"/>
            <a:ext cx="9144000" cy="526486"/>
          </a:xfrm>
          <a:prstGeom prst="rect">
            <a:avLst/>
          </a:prstGeom>
          <a:gradFill flip="none" rotWithShape="1">
            <a:gsLst>
              <a:gs pos="100000">
                <a:schemeClr val="tx1">
                  <a:lumMod val="95000"/>
                  <a:lumOff val="5000"/>
                </a:schemeClr>
              </a:gs>
              <a:gs pos="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zh-TW" alt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603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00361"/>
            <a:ext cx="7886700" cy="46766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fld id="{04469AC6-2BE2-490D-961C-0F7D9908FE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DCC51668-48C8-D6D0-510C-BBED5FF0C0C6}"/>
              </a:ext>
            </a:extLst>
          </p:cNvPr>
          <p:cNvSpPr/>
          <p:nvPr userDrawn="1"/>
        </p:nvSpPr>
        <p:spPr>
          <a:xfrm>
            <a:off x="0" y="6282845"/>
            <a:ext cx="9144001" cy="36000"/>
          </a:xfrm>
          <a:prstGeom prst="rect">
            <a:avLst/>
          </a:prstGeom>
          <a:gradFill flip="none" rotWithShape="1">
            <a:gsLst>
              <a:gs pos="100000">
                <a:schemeClr val="tx1">
                  <a:lumMod val="95000"/>
                  <a:lumOff val="5000"/>
                </a:schemeClr>
              </a:gs>
              <a:gs pos="5000">
                <a:srgbClr val="00206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1B3E13D-3ED6-C29D-BA81-939E9635F861}"/>
              </a:ext>
            </a:extLst>
          </p:cNvPr>
          <p:cNvSpPr/>
          <p:nvPr userDrawn="1"/>
        </p:nvSpPr>
        <p:spPr>
          <a:xfrm>
            <a:off x="827584" y="6453336"/>
            <a:ext cx="2057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en-US" altLang="zh-TW" sz="1200" b="1" kern="1200" baseline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OLIS,  </a:t>
            </a:r>
            <a:r>
              <a:rPr lang="en-US" altLang="zh-TW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Tatung</a:t>
            </a:r>
            <a:r>
              <a:rPr lang="en-US" altLang="zh-TW" sz="1200" b="1" baseline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University</a:t>
            </a:r>
            <a:endParaRPr lang="zh-TW" alt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BA09C3C3-237F-9E02-735D-C6B72F16FA40}"/>
              </a:ext>
            </a:extLst>
          </p:cNvPr>
          <p:cNvSpPr/>
          <p:nvPr userDrawn="1"/>
        </p:nvSpPr>
        <p:spPr>
          <a:xfrm>
            <a:off x="6741160" y="6415313"/>
            <a:ext cx="23895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r" defTabSz="914400" rtl="0" eaLnBrk="1" latinLnBrk="0" hangingPunct="1"/>
            <a:r>
              <a:rPr lang="en-US" altLang="zh-TW" sz="12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Department of </a:t>
            </a:r>
          </a:p>
          <a:p>
            <a:pPr marL="0" lvl="2" algn="r" defTabSz="914400" rtl="0" eaLnBrk="1" latinLnBrk="0" hangingPunct="1"/>
            <a:r>
              <a:rPr lang="en-US" altLang="zh-TW" sz="12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Information Management</a:t>
            </a:r>
            <a:endParaRPr lang="zh-TW" altLang="en-US" sz="12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1" name="圖片 10" descr="一張含有 文字, 拱門 的圖片&#10;&#10;自動產生的描述">
            <a:extLst>
              <a:ext uri="{FF2B5EF4-FFF2-40B4-BE49-F238E27FC236}">
                <a16:creationId xmlns:a16="http://schemas.microsoft.com/office/drawing/2014/main" id="{451A2119-EBBA-B1FB-E6A7-CF33B62E7731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" y="6338864"/>
            <a:ext cx="984020" cy="48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720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01" r:id="rId2"/>
    <p:sldLayoutId id="2147483812" r:id="rId3"/>
    <p:sldLayoutId id="2147483804" r:id="rId4"/>
    <p:sldLayoutId id="2147483806" r:id="rId5"/>
    <p:sldLayoutId id="2147483813" r:id="rId6"/>
    <p:sldLayoutId id="2147483814" r:id="rId7"/>
    <p:sldLayoutId id="2147483807" r:id="rId8"/>
    <p:sldLayoutId id="2147483809" r:id="rId9"/>
    <p:sldLayoutId id="2147483810" r:id="rId10"/>
    <p:sldLayoutId id="2147483817" r:id="rId11"/>
    <p:sldLayoutId id="2147483818" r:id="rId12"/>
    <p:sldLayoutId id="2147483819" r:id="rId13"/>
    <p:sldLayoutId id="2147483820" r:id="rId14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m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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ü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微軟正黑體" panose="020B0604030504040204" pitchFamily="34" charset="-120"/>
        <a:buChar char="━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m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409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orient="horz" pos="935" userDrawn="1">
          <p15:clr>
            <a:srgbClr val="F26B43"/>
          </p15:clr>
        </p15:guide>
        <p15:guide id="4" orient="horz" pos="3884" userDrawn="1">
          <p15:clr>
            <a:srgbClr val="F26B43"/>
          </p15:clr>
        </p15:guide>
        <p15:guide id="5" orient="horz" pos="890" userDrawn="1">
          <p15:clr>
            <a:srgbClr val="F26B43"/>
          </p15:clr>
        </p15:guide>
        <p15:guide id="6" orient="horz" pos="28" userDrawn="1">
          <p15:clr>
            <a:srgbClr val="F26B43"/>
          </p15:clr>
        </p15:guide>
        <p15:guide id="7" pos="385" userDrawn="1">
          <p15:clr>
            <a:srgbClr val="F26B43"/>
          </p15:clr>
        </p15:guide>
        <p15:guide id="8" pos="537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ipo.gov.tw/" TargetMode="External"/><Relationship Id="rId2" Type="http://schemas.openxmlformats.org/officeDocument/2006/relationships/hyperlink" Target="http://ipo.ttu.edu.tw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hyperlink" Target="https://ti-wb.github.io/creativecommon-tw/downloads.html" TargetMode="External"/><Relationship Id="rId4" Type="http://schemas.openxmlformats.org/officeDocument/2006/relationships/hyperlink" Target="https://tw.creativecommons.net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eurl.cc/2l9Zqm" TargetMode="External"/><Relationship Id="rId4" Type="http://schemas.openxmlformats.org/officeDocument/2006/relationships/hyperlink" Target="https://reurl.cc/Xa8j8j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sanmic@ttu.edu.tw" TargetMode="External"/><Relationship Id="rId2" Type="http://schemas.openxmlformats.org/officeDocument/2006/relationships/hyperlink" Target="mailto:sanmic@gm.ttu.edu.tw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reurl.cc/MzMN1W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sv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0CDCFEF-635E-0BBC-5C26-71E552F84D7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職工會議</a:t>
            </a:r>
            <a:br>
              <a:rPr lang="en-US" altLang="zh-TW" dirty="0"/>
            </a:br>
            <a:r>
              <a:rPr lang="zh-TW" altLang="en-US" dirty="0"/>
              <a:t>圖資處業務宣導</a:t>
            </a:r>
          </a:p>
        </p:txBody>
      </p:sp>
      <p:sp>
        <p:nvSpPr>
          <p:cNvPr id="4" name="投影片編號版面配置區 1">
            <a:extLst>
              <a:ext uri="{FF2B5EF4-FFF2-40B4-BE49-F238E27FC236}">
                <a16:creationId xmlns:a16="http://schemas.microsoft.com/office/drawing/2014/main" id="{FFEF5B57-0DC6-DBA8-2FE4-163047D6D9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</p:spPr>
        <p:txBody>
          <a:bodyPr/>
          <a:lstStyle/>
          <a:p>
            <a:fld id="{05871F7E-EFE7-41C8-B2F2-E88E228BDEBB}" type="slidenum">
              <a:rPr lang="zh-TW" altLang="en-US" smtClean="0"/>
              <a:pPr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1829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44450"/>
            <a:ext cx="7886700" cy="1278512"/>
          </a:xfrm>
        </p:spPr>
        <p:txBody>
          <a:bodyPr/>
          <a:lstStyle/>
          <a:p>
            <a:r>
              <a:rPr lang="en-US" altLang="zh-TW"/>
              <a:t>Outline</a:t>
            </a:r>
            <a:endParaRPr lang="en-US" altLang="zh-TW" dirty="0"/>
          </a:p>
        </p:txBody>
      </p:sp>
      <p:graphicFrame>
        <p:nvGraphicFramePr>
          <p:cNvPr id="12" name="內容版面配置區 11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215710773"/>
              </p:ext>
            </p:extLst>
          </p:nvPr>
        </p:nvGraphicFramePr>
        <p:xfrm>
          <a:off x="628650" y="1512614"/>
          <a:ext cx="7886700" cy="4722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5367" name="Picture 4" descr="MCj03445150000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18375" y="0"/>
            <a:ext cx="18256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A5E395C-3B5F-3272-8E0E-A11AE07CE6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</p:spPr>
        <p:txBody>
          <a:bodyPr/>
          <a:lstStyle/>
          <a:p>
            <a:fld id="{05871F7E-EFE7-41C8-B2F2-E88E228BDEBB}" type="slidenum">
              <a:rPr lang="zh-TW" altLang="en-US" smtClean="0"/>
              <a:pPr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98669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B9B5B98-99C5-4E43-AC89-55B991C542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586FA78-F2D7-456D-8663-EE81387A4B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739DBCB4-A044-491B-AE6B-51BCA7BC74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7C7CD5B-148A-40BD-8356-E35B00FED0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5B7BB3D2-C13E-4C3B-9C6A-0AA7A50778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7247596-D89B-4B6C-9DE2-743BC44A4E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 uiExpand="1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C26E4-4ECE-8CC3-BE1D-AB4E94E22C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8AEBD7B0-1272-8E73-501D-5C11570989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提醒事項</a:t>
            </a:r>
          </a:p>
        </p:txBody>
      </p:sp>
      <p:sp>
        <p:nvSpPr>
          <p:cNvPr id="7" name="投影片編號版面配置區 4">
            <a:extLst>
              <a:ext uri="{FF2B5EF4-FFF2-40B4-BE49-F238E27FC236}">
                <a16:creationId xmlns:a16="http://schemas.microsoft.com/office/drawing/2014/main" id="{2D0F08E8-A770-FFB0-0551-9D5FBA8674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</p:spPr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9950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04A10B-FD82-5066-BF7C-0BDD81EEFB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ED2D59A7-7040-6A56-E297-CEC83A410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提醒事項</a:t>
            </a:r>
          </a:p>
        </p:txBody>
      </p:sp>
      <p:sp>
        <p:nvSpPr>
          <p:cNvPr id="7" name="投影片編號版面配置區 4">
            <a:extLst>
              <a:ext uri="{FF2B5EF4-FFF2-40B4-BE49-F238E27FC236}">
                <a16:creationId xmlns:a16="http://schemas.microsoft.com/office/drawing/2014/main" id="{78067E46-8DF3-5AC3-7266-E43FF08AED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4</a:t>
            </a:fld>
            <a:endParaRPr lang="zh-TW" altLang="en-US" dirty="0"/>
          </a:p>
        </p:txBody>
      </p:sp>
      <p:sp>
        <p:nvSpPr>
          <p:cNvPr id="2" name="內容版面配置區 1">
            <a:extLst>
              <a:ext uri="{FF2B5EF4-FFF2-40B4-BE49-F238E27FC236}">
                <a16:creationId xmlns:a16="http://schemas.microsoft.com/office/drawing/2014/main" id="{17C78BDD-D7E2-2CE8-5634-1BF178D8F65E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zh-TW" altLang="en-US" dirty="0"/>
              <a:t>廢線處理中</a:t>
            </a:r>
            <a:endParaRPr lang="en-US" altLang="zh-TW" dirty="0"/>
          </a:p>
          <a:p>
            <a:pPr lvl="1"/>
            <a:r>
              <a:rPr lang="zh-TW" altLang="en-US" dirty="0"/>
              <a:t>提醒小心封鎖區，不要受傷了</a:t>
            </a:r>
            <a:endParaRPr lang="en-US" altLang="zh-TW" dirty="0"/>
          </a:p>
          <a:p>
            <a:pPr lvl="1"/>
            <a:endParaRPr lang="en-US" altLang="zh-TW" dirty="0"/>
          </a:p>
          <a:p>
            <a:endParaRPr lang="zh-TW" altLang="en-US" dirty="0"/>
          </a:p>
        </p:txBody>
      </p:sp>
      <p:pic>
        <p:nvPicPr>
          <p:cNvPr id="4" name="圖片 3" descr="一張含有 傢俱, 地板, 資料表, 室內 的圖片&#10;&#10;AI 產生的內容可能不正確。">
            <a:extLst>
              <a:ext uri="{FF2B5EF4-FFF2-40B4-BE49-F238E27FC236}">
                <a16:creationId xmlns:a16="http://schemas.microsoft.com/office/drawing/2014/main" id="{182CB536-904B-98DB-BF32-76B84562ED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717" y="2377687"/>
            <a:ext cx="3890565" cy="389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27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35BAC1-D3C4-9F76-20C2-1AEFB1118E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235D67E-26C4-0783-3A3B-CC5DCAFA5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圖書館的</a:t>
            </a:r>
            <a:r>
              <a:rPr lang="en-US" altLang="zh-TW" dirty="0"/>
              <a:t>IG QR Code</a:t>
            </a:r>
            <a:endParaRPr lang="zh-TW" altLang="en-US" dirty="0"/>
          </a:p>
        </p:txBody>
      </p:sp>
      <p:sp>
        <p:nvSpPr>
          <p:cNvPr id="7" name="投影片編號版面配置區 4">
            <a:extLst>
              <a:ext uri="{FF2B5EF4-FFF2-40B4-BE49-F238E27FC236}">
                <a16:creationId xmlns:a16="http://schemas.microsoft.com/office/drawing/2014/main" id="{9E8EBD23-E8E7-F727-0F5B-F443A77833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5</a:t>
            </a:fld>
            <a:endParaRPr lang="zh-TW" altLang="en-US" dirty="0"/>
          </a:p>
        </p:txBody>
      </p:sp>
      <p:pic>
        <p:nvPicPr>
          <p:cNvPr id="10" name="內容版面配置區 9" descr="一張含有 樣式, 針線 的圖片&#10;&#10;AI 產生的內容可能不正確。">
            <a:extLst>
              <a:ext uri="{FF2B5EF4-FFF2-40B4-BE49-F238E27FC236}">
                <a16:creationId xmlns:a16="http://schemas.microsoft.com/office/drawing/2014/main" id="{CB98A553-4CDC-D70E-17EC-130DD8F6D8A8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2738116" y="1647254"/>
            <a:ext cx="3667768" cy="3667768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C0F1B853-49AA-BFBD-9F0C-4094E86243EA}"/>
              </a:ext>
            </a:extLst>
          </p:cNvPr>
          <p:cNvSpPr txBox="1"/>
          <p:nvPr/>
        </p:nvSpPr>
        <p:spPr>
          <a:xfrm>
            <a:off x="4133418" y="528884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</a:rPr>
              <a:t>請追蹤</a:t>
            </a:r>
          </a:p>
        </p:txBody>
      </p:sp>
    </p:spTree>
    <p:extLst>
      <p:ext uri="{BB962C8B-B14F-4D97-AF65-F5344CB8AC3E}">
        <p14:creationId xmlns:p14="http://schemas.microsoft.com/office/powerpoint/2010/main" val="51252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7FB12A66-66F4-FD5D-515B-045FC71436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好用的資源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C13F9B2A-FF96-B8CE-1A65-5859F12B0F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469AC6-2BE2-490D-961C-0F7D9908FE86}" type="slidenum">
              <a:rPr lang="zh-TW" altLang="en-US" smtClean="0"/>
              <a:pPr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06566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A30F8BA-F628-52EB-B3F1-EA6FEF6D9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好用的資源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42A769B7-B837-6897-56A8-E85D226F29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469AC6-2BE2-490D-961C-0F7D9908FE86}" type="slidenum">
              <a:rPr lang="zh-TW" altLang="en-US" smtClean="0"/>
              <a:pPr/>
              <a:t>7</a:t>
            </a:fld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ADACF99-608E-E94A-6DAD-02C3F1D3D54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8651" y="1483520"/>
            <a:ext cx="7904162" cy="4681536"/>
          </a:xfrm>
        </p:spPr>
        <p:txBody>
          <a:bodyPr/>
          <a:lstStyle/>
          <a:p>
            <a:r>
              <a:rPr lang="zh-TW" altLang="en-US" dirty="0"/>
              <a:t>免費的電子書</a:t>
            </a:r>
            <a:r>
              <a:rPr lang="en-US" altLang="zh-TW" dirty="0"/>
              <a:t>( </a:t>
            </a:r>
            <a:r>
              <a:rPr lang="en-US" altLang="zh-TW" dirty="0" err="1"/>
              <a:t>HyRead</a:t>
            </a:r>
            <a:r>
              <a:rPr lang="en-US" altLang="zh-TW" dirty="0"/>
              <a:t>)</a:t>
            </a:r>
          </a:p>
          <a:p>
            <a:r>
              <a:rPr lang="en-US" altLang="zh-TW" dirty="0"/>
              <a:t>Google Drive(100GB)</a:t>
            </a:r>
          </a:p>
          <a:p>
            <a:r>
              <a:rPr lang="en-US" altLang="zh-TW" dirty="0"/>
              <a:t>Office 365 </a:t>
            </a:r>
            <a:r>
              <a:rPr lang="zh-TW" altLang="en-US" dirty="0"/>
              <a:t>（個人用</a:t>
            </a:r>
            <a:r>
              <a:rPr lang="en-US" altLang="zh-TW" dirty="0"/>
              <a:t>5</a:t>
            </a:r>
            <a:r>
              <a:rPr lang="zh-TW" altLang="en-US" dirty="0"/>
              <a:t>套）</a:t>
            </a:r>
            <a:endParaRPr lang="en-US" altLang="zh-TW" dirty="0"/>
          </a:p>
          <a:p>
            <a:pPr lvl="1"/>
            <a:r>
              <a:rPr lang="en-US" altLang="zh-TW" dirty="0"/>
              <a:t>One Drive (1TB)</a:t>
            </a:r>
          </a:p>
          <a:p>
            <a:pPr lvl="1"/>
            <a:r>
              <a:rPr lang="en-US" altLang="zh-TW" dirty="0"/>
              <a:t>OneNote	</a:t>
            </a:r>
          </a:p>
          <a:p>
            <a:r>
              <a:rPr lang="en-US" altLang="zh-TW" dirty="0" err="1">
                <a:solidFill>
                  <a:srgbClr val="152544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學習艙</a:t>
            </a:r>
            <a:r>
              <a:rPr lang="en-US" altLang="zh-TW" dirty="0">
                <a:solidFill>
                  <a:srgbClr val="152544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 2 </a:t>
            </a:r>
            <a:r>
              <a:rPr lang="zh-TW" altLang="en-US" dirty="0">
                <a:solidFill>
                  <a:srgbClr val="152544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座</a:t>
            </a:r>
            <a:endParaRPr lang="en-US" altLang="zh-TW" dirty="0">
              <a:solidFill>
                <a:srgbClr val="152544"/>
              </a:solidFill>
              <a:latin typeface="Noto Sans T Chinese Bold"/>
              <a:ea typeface="Noto Sans T Chinese Bold"/>
              <a:cs typeface="Noto Sans T Chinese Bold"/>
              <a:sym typeface="Noto Sans T Chinese Bold"/>
            </a:endParaRPr>
          </a:p>
          <a:p>
            <a:pPr lvl="1"/>
            <a:r>
              <a:rPr lang="zh-TW" altLang="en-US" dirty="0"/>
              <a:t>一大一小</a:t>
            </a:r>
            <a:endParaRPr lang="en-US" altLang="zh-TW" dirty="0">
              <a:solidFill>
                <a:srgbClr val="152544"/>
              </a:solidFill>
              <a:latin typeface="Noto Sans T Chinese Bold"/>
              <a:ea typeface="Noto Sans T Chinese Bold"/>
              <a:cs typeface="Noto Sans T Chinese Bold"/>
              <a:sym typeface="Noto Sans T Chinese Bold"/>
            </a:endParaRPr>
          </a:p>
          <a:p>
            <a:r>
              <a:rPr lang="zh-TW" altLang="en-US" dirty="0"/>
              <a:t>會議室</a:t>
            </a:r>
            <a:r>
              <a:rPr lang="en-US" altLang="zh-TW" dirty="0"/>
              <a:t>3</a:t>
            </a:r>
            <a:r>
              <a:rPr lang="zh-TW" altLang="en-US" dirty="0"/>
              <a:t>間</a:t>
            </a:r>
            <a:endParaRPr lang="en-US" altLang="zh-TW" dirty="0"/>
          </a:p>
          <a:p>
            <a:pPr lvl="1"/>
            <a:r>
              <a:rPr lang="zh-TW" altLang="en-US" dirty="0"/>
              <a:t>大中小</a:t>
            </a:r>
          </a:p>
        </p:txBody>
      </p:sp>
      <p:pic>
        <p:nvPicPr>
          <p:cNvPr id="1028" name="Picture 4" descr="如何卸載OneDrive">
            <a:extLst>
              <a:ext uri="{FF2B5EF4-FFF2-40B4-BE49-F238E27FC236}">
                <a16:creationId xmlns:a16="http://schemas.microsoft.com/office/drawing/2014/main" id="{2C07F40D-24E9-DFEB-40A3-1876D891E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536" y="2923405"/>
            <a:ext cx="797817" cy="530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reeform 21">
            <a:extLst>
              <a:ext uri="{FF2B5EF4-FFF2-40B4-BE49-F238E27FC236}">
                <a16:creationId xmlns:a16="http://schemas.microsoft.com/office/drawing/2014/main" id="{62CF40D0-7EE2-E3D7-576E-B929D253920F}"/>
              </a:ext>
            </a:extLst>
          </p:cNvPr>
          <p:cNvSpPr/>
          <p:nvPr/>
        </p:nvSpPr>
        <p:spPr>
          <a:xfrm rot="21523135">
            <a:off x="4241756" y="3910519"/>
            <a:ext cx="1864767" cy="2255334"/>
          </a:xfrm>
          <a:custGeom>
            <a:avLst/>
            <a:gdLst/>
            <a:ahLst/>
            <a:cxnLst/>
            <a:rect l="l" t="t" r="r" b="b"/>
            <a:pathLst>
              <a:path w="5508544" h="6440752">
                <a:moveTo>
                  <a:pt x="5497357" y="728381"/>
                </a:moveTo>
                <a:lnTo>
                  <a:pt x="5489691" y="1071195"/>
                </a:lnTo>
                <a:moveTo>
                  <a:pt x="5489691" y="1071195"/>
                </a:moveTo>
                <a:lnTo>
                  <a:pt x="5375093" y="6195634"/>
                </a:lnTo>
                <a:cubicBezTo>
                  <a:pt x="5372027" y="6332760"/>
                  <a:pt x="5259094" y="6440752"/>
                  <a:pt x="5121968" y="6437686"/>
                </a:cubicBezTo>
                <a:lnTo>
                  <a:pt x="245118" y="6328625"/>
                </a:lnTo>
                <a:cubicBezTo>
                  <a:pt x="107992" y="6325558"/>
                  <a:pt x="0" y="6212626"/>
                  <a:pt x="3066" y="6075500"/>
                </a:cubicBezTo>
                <a:lnTo>
                  <a:pt x="133451" y="245118"/>
                </a:lnTo>
                <a:cubicBezTo>
                  <a:pt x="136517" y="107992"/>
                  <a:pt x="249450" y="0"/>
                  <a:pt x="386576" y="3066"/>
                </a:cubicBezTo>
                <a:lnTo>
                  <a:pt x="5263426" y="112127"/>
                </a:lnTo>
                <a:cubicBezTo>
                  <a:pt x="5400552" y="115194"/>
                  <a:pt x="5508544" y="228126"/>
                  <a:pt x="5505478" y="365252"/>
                </a:cubicBezTo>
                <a:lnTo>
                  <a:pt x="5497357" y="728381"/>
                </a:lnTo>
              </a:path>
            </a:pathLst>
          </a:custGeom>
          <a:blipFill>
            <a:blip r:embed="rId3"/>
            <a:stretch>
              <a:fillRect l="-6105" t="-14737" r="-102" b="-6331"/>
            </a:stretch>
          </a:blipFill>
        </p:spPr>
        <p:txBody>
          <a:bodyPr/>
          <a:lstStyle/>
          <a:p>
            <a:endParaRPr lang="zh-TW" altLang="en-US" dirty="0"/>
          </a:p>
        </p:txBody>
      </p:sp>
      <p:pic>
        <p:nvPicPr>
          <p:cNvPr id="1030" name="Picture 6" descr="Google Drive - Apps on Google Play">
            <a:extLst>
              <a:ext uri="{FF2B5EF4-FFF2-40B4-BE49-F238E27FC236}">
                <a16:creationId xmlns:a16="http://schemas.microsoft.com/office/drawing/2014/main" id="{23E04FB8-9262-56C9-0B8C-157F6B26E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938" y="1982387"/>
            <a:ext cx="660350" cy="6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icrosoft 365 (M365) - Information Technology">
            <a:extLst>
              <a:ext uri="{FF2B5EF4-FFF2-40B4-BE49-F238E27FC236}">
                <a16:creationId xmlns:a16="http://schemas.microsoft.com/office/drawing/2014/main" id="{77D094C0-D240-1AB2-27C1-26620A7F1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323" y="2233383"/>
            <a:ext cx="1937489" cy="158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群組 9">
            <a:extLst>
              <a:ext uri="{FF2B5EF4-FFF2-40B4-BE49-F238E27FC236}">
                <a16:creationId xmlns:a16="http://schemas.microsoft.com/office/drawing/2014/main" id="{EDE87E24-D476-0679-951A-1EB21ECD5799}"/>
              </a:ext>
            </a:extLst>
          </p:cNvPr>
          <p:cNvGrpSpPr/>
          <p:nvPr/>
        </p:nvGrpSpPr>
        <p:grpSpPr>
          <a:xfrm>
            <a:off x="5139188" y="1412875"/>
            <a:ext cx="1956937" cy="660350"/>
            <a:chOff x="5139188" y="1412875"/>
            <a:chExt cx="1956937" cy="660350"/>
          </a:xfrm>
        </p:grpSpPr>
        <p:pic>
          <p:nvPicPr>
            <p:cNvPr id="1026" name="Picture 2" descr="HyRead 電子書- 立即借圖書館小說雜誌影音書- Apps on Google Play">
              <a:extLst>
                <a:ext uri="{FF2B5EF4-FFF2-40B4-BE49-F238E27FC236}">
                  <a16:creationId xmlns:a16="http://schemas.microsoft.com/office/drawing/2014/main" id="{9D253389-CDE6-0C08-B64D-B089895BC2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39188" y="1504881"/>
              <a:ext cx="515935" cy="515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udn 讀書館- Google Play 應用程式">
              <a:extLst>
                <a:ext uri="{FF2B5EF4-FFF2-40B4-BE49-F238E27FC236}">
                  <a16:creationId xmlns:a16="http://schemas.microsoft.com/office/drawing/2014/main" id="{CF08ECDC-51D3-FCDD-EF68-CF2E14DC38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6064" y="1483520"/>
              <a:ext cx="515935" cy="515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 descr="掌閱iReader - Google Play 應用程式">
              <a:extLst>
                <a:ext uri="{FF2B5EF4-FFF2-40B4-BE49-F238E27FC236}">
                  <a16:creationId xmlns:a16="http://schemas.microsoft.com/office/drawing/2014/main" id="{134AD2DF-46E0-CC29-DFE7-16213ADC53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775" y="1412875"/>
              <a:ext cx="660350" cy="660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8" name="Picture 14">
            <a:extLst>
              <a:ext uri="{FF2B5EF4-FFF2-40B4-BE49-F238E27FC236}">
                <a16:creationId xmlns:a16="http://schemas.microsoft.com/office/drawing/2014/main" id="{05B342F9-49F4-A1D9-B1BA-0E18112D2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00" y="3382506"/>
            <a:ext cx="434584" cy="40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圖片 7" descr="一張含有 室內, 門把, 鏡子, 建築 的圖片&#10;&#10;AI 產生的內容可能不正確。">
            <a:extLst>
              <a:ext uri="{FF2B5EF4-FFF2-40B4-BE49-F238E27FC236}">
                <a16:creationId xmlns:a16="http://schemas.microsoft.com/office/drawing/2014/main" id="{549B236A-8869-F472-43DF-1855C35A5FD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48900" y="3881599"/>
            <a:ext cx="2266449" cy="2354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36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F95B7-338B-A921-DD05-1BB3F16B4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內容版面配置區 12">
            <a:extLst>
              <a:ext uri="{FF2B5EF4-FFF2-40B4-BE49-F238E27FC236}">
                <a16:creationId xmlns:a16="http://schemas.microsoft.com/office/drawing/2014/main" id="{54FEB57D-4A3E-73A5-472C-030A639251F7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643049" y="2049542"/>
            <a:ext cx="7904162" cy="3549492"/>
          </a:xfrm>
          <a:prstGeom prst="rect">
            <a:avLst/>
          </a:prstGeom>
          <a:solidFill>
            <a:srgbClr val="FFFF99"/>
          </a:solidFill>
          <a:ln w="19050" algn="ctr">
            <a:solidFill>
              <a:srgbClr val="070903"/>
            </a:solidFill>
            <a:miter lim="800000"/>
            <a:headEnd/>
            <a:tailEnd/>
          </a:ln>
          <a:effectLst>
            <a:outerShdw dist="38100" dir="2700000" algn="tl" rotWithShape="0">
              <a:prstClr val="black"/>
            </a:outerShdw>
          </a:effectLst>
        </p:spPr>
      </p:pic>
      <p:sp>
        <p:nvSpPr>
          <p:cNvPr id="2" name="object 2">
            <a:extLst>
              <a:ext uri="{FF2B5EF4-FFF2-40B4-BE49-F238E27FC236}">
                <a16:creationId xmlns:a16="http://schemas.microsoft.com/office/drawing/2014/main" id="{45C32E3F-1271-021C-711C-65335FC2763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60326"/>
            <a:ext cx="7886700" cy="1325563"/>
          </a:xfrm>
        </p:spPr>
        <p:txBody>
          <a:bodyPr vert="horz" lIns="45720" tIns="22860" rIns="45720" bIns="22860" rtlCol="0" anchor="ctr">
            <a:normAutofit/>
          </a:bodyPr>
          <a:lstStyle/>
          <a:p>
            <a:r>
              <a:rPr lang="en-US" dirty="0"/>
              <a:t>Office 365</a:t>
            </a:r>
            <a:r>
              <a:rPr lang="zh-TW" altLang="en-US" dirty="0"/>
              <a:t>本地安裝說明</a:t>
            </a:r>
            <a:endParaRPr lang="en-US" dirty="0"/>
          </a:p>
        </p:txBody>
      </p:sp>
      <p:sp>
        <p:nvSpPr>
          <p:cNvPr id="4" name="橢圓形圖說文字 125">
            <a:extLst>
              <a:ext uri="{FF2B5EF4-FFF2-40B4-BE49-F238E27FC236}">
                <a16:creationId xmlns:a16="http://schemas.microsoft.com/office/drawing/2014/main" id="{CA0982B5-01A9-22B2-A804-E1968EC5E390}"/>
              </a:ext>
            </a:extLst>
          </p:cNvPr>
          <p:cNvSpPr/>
          <p:nvPr/>
        </p:nvSpPr>
        <p:spPr bwMode="auto">
          <a:xfrm>
            <a:off x="1355608" y="4414106"/>
            <a:ext cx="227039" cy="214314"/>
          </a:xfrm>
          <a:prstGeom prst="wedgeEllipseCallout">
            <a:avLst>
              <a:gd name="adj1" fmla="val -58586"/>
              <a:gd name="adj2" fmla="val 66116"/>
            </a:avLst>
          </a:prstGeom>
          <a:solidFill>
            <a:srgbClr val="FFFF99"/>
          </a:solidFill>
          <a:ln w="19050" algn="ctr">
            <a:solidFill>
              <a:srgbClr val="070903"/>
            </a:solidFill>
            <a:miter lim="800000"/>
            <a:headEnd/>
            <a:tailEnd/>
          </a:ln>
          <a:effectLst>
            <a:outerShdw dist="38100" dir="2700000" algn="tl" rotWithShape="0">
              <a:prstClr val="black"/>
            </a:outerShdw>
          </a:effectLst>
        </p:spPr>
        <p:txBody>
          <a:bodyPr wrap="none" rtlCol="0" anchor="ctr"/>
          <a:lstStyle>
            <a:defPPr>
              <a:defRPr lang="zh-TW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9pPr>
          </a:lstStyle>
          <a:p>
            <a:pPr algn="r">
              <a:buNone/>
            </a:pPr>
            <a:r>
              <a:rPr lang="en-US" altLang="zh-TW" sz="1200" dirty="0">
                <a:solidFill>
                  <a:srgbClr val="080808"/>
                </a:solidFill>
              </a:rPr>
              <a:t>1</a:t>
            </a:r>
            <a:endParaRPr lang="zh-TW" altLang="en-US" sz="1200" dirty="0">
              <a:solidFill>
                <a:srgbClr val="080808"/>
              </a:solidFill>
            </a:endParaRPr>
          </a:p>
        </p:txBody>
      </p:sp>
      <p:sp>
        <p:nvSpPr>
          <p:cNvPr id="5" name="橢圓形圖說文字 125">
            <a:extLst>
              <a:ext uri="{FF2B5EF4-FFF2-40B4-BE49-F238E27FC236}">
                <a16:creationId xmlns:a16="http://schemas.microsoft.com/office/drawing/2014/main" id="{3C1A7160-F242-4AE3-0EFE-86C6BD27BE39}"/>
              </a:ext>
            </a:extLst>
          </p:cNvPr>
          <p:cNvSpPr/>
          <p:nvPr/>
        </p:nvSpPr>
        <p:spPr bwMode="auto">
          <a:xfrm>
            <a:off x="8288311" y="2357436"/>
            <a:ext cx="227039" cy="214314"/>
          </a:xfrm>
          <a:prstGeom prst="wedgeEllipseCallout">
            <a:avLst>
              <a:gd name="adj1" fmla="val -58586"/>
              <a:gd name="adj2" fmla="val 66116"/>
            </a:avLst>
          </a:prstGeom>
          <a:solidFill>
            <a:srgbClr val="FFFF99"/>
          </a:solidFill>
          <a:ln w="19050" algn="ctr">
            <a:solidFill>
              <a:srgbClr val="070903"/>
            </a:solidFill>
            <a:miter lim="800000"/>
            <a:headEnd/>
            <a:tailEnd/>
          </a:ln>
          <a:effectLst>
            <a:outerShdw dist="38100" dir="2700000" algn="tl" rotWithShape="0">
              <a:prstClr val="black"/>
            </a:outerShdw>
          </a:effectLst>
        </p:spPr>
        <p:txBody>
          <a:bodyPr wrap="none" rtlCol="0" anchor="ctr"/>
          <a:lstStyle>
            <a:defPPr>
              <a:defRPr lang="zh-TW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9pPr>
          </a:lstStyle>
          <a:p>
            <a:pPr algn="r">
              <a:buNone/>
            </a:pPr>
            <a:r>
              <a:rPr lang="en-US" altLang="zh-TW" sz="1200" dirty="0">
                <a:solidFill>
                  <a:srgbClr val="080808"/>
                </a:solidFill>
              </a:rPr>
              <a:t>2</a:t>
            </a:r>
            <a:endParaRPr lang="zh-TW" altLang="en-US" sz="1200" dirty="0">
              <a:solidFill>
                <a:srgbClr val="080808"/>
              </a:solidFill>
            </a:endParaRPr>
          </a:p>
        </p:txBody>
      </p:sp>
      <p:sp>
        <p:nvSpPr>
          <p:cNvPr id="6" name="橢圓形圖說文字 125">
            <a:extLst>
              <a:ext uri="{FF2B5EF4-FFF2-40B4-BE49-F238E27FC236}">
                <a16:creationId xmlns:a16="http://schemas.microsoft.com/office/drawing/2014/main" id="{6E99C94B-8F63-58FE-7E97-9D48FC5D886A}"/>
              </a:ext>
            </a:extLst>
          </p:cNvPr>
          <p:cNvSpPr/>
          <p:nvPr/>
        </p:nvSpPr>
        <p:spPr bwMode="auto">
          <a:xfrm>
            <a:off x="8043783" y="2850248"/>
            <a:ext cx="227039" cy="214314"/>
          </a:xfrm>
          <a:prstGeom prst="wedgeEllipseCallout">
            <a:avLst>
              <a:gd name="adj1" fmla="val -58586"/>
              <a:gd name="adj2" fmla="val 66116"/>
            </a:avLst>
          </a:prstGeom>
          <a:solidFill>
            <a:srgbClr val="FFFF99"/>
          </a:solidFill>
          <a:ln w="19050" algn="ctr">
            <a:solidFill>
              <a:srgbClr val="070903"/>
            </a:solidFill>
            <a:miter lim="800000"/>
            <a:headEnd/>
            <a:tailEnd/>
          </a:ln>
          <a:effectLst>
            <a:outerShdw dist="38100" dir="2700000" algn="tl" rotWithShape="0">
              <a:prstClr val="black"/>
            </a:outerShdw>
          </a:effectLst>
        </p:spPr>
        <p:txBody>
          <a:bodyPr wrap="none" rtlCol="0" anchor="ctr"/>
          <a:lstStyle>
            <a:defPPr>
              <a:defRPr lang="zh-TW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9pPr>
          </a:lstStyle>
          <a:p>
            <a:pPr algn="r">
              <a:buNone/>
            </a:pPr>
            <a:r>
              <a:rPr lang="en-US" altLang="zh-TW" sz="1200" dirty="0">
                <a:solidFill>
                  <a:srgbClr val="080808"/>
                </a:solidFill>
              </a:rPr>
              <a:t>3</a:t>
            </a:r>
            <a:endParaRPr lang="zh-TW" altLang="en-US" sz="1200" dirty="0">
              <a:solidFill>
                <a:srgbClr val="080808"/>
              </a:solidFill>
            </a:endParaRPr>
          </a:p>
        </p:txBody>
      </p:sp>
      <p:sp>
        <p:nvSpPr>
          <p:cNvPr id="9" name="Freeform 4"/>
          <p:cNvSpPr/>
          <p:nvPr/>
        </p:nvSpPr>
        <p:spPr>
          <a:xfrm>
            <a:off x="8499220" y="5349716"/>
            <a:ext cx="353380" cy="353380"/>
          </a:xfrm>
          <a:custGeom>
            <a:avLst/>
            <a:gdLst/>
            <a:ahLst/>
            <a:cxnLst/>
            <a:rect l="l" t="t" r="r" b="b"/>
            <a:pathLst>
              <a:path w="706759" h="706759">
                <a:moveTo>
                  <a:pt x="0" y="0"/>
                </a:moveTo>
                <a:lnTo>
                  <a:pt x="706759" y="0"/>
                </a:lnTo>
                <a:lnTo>
                  <a:pt x="706759" y="706760"/>
                </a:lnTo>
                <a:lnTo>
                  <a:pt x="0" y="7067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 sz="900"/>
          </a:p>
        </p:txBody>
      </p:sp>
      <p:sp>
        <p:nvSpPr>
          <p:cNvPr id="10" name="Freeform 5"/>
          <p:cNvSpPr/>
          <p:nvPr/>
        </p:nvSpPr>
        <p:spPr>
          <a:xfrm flipH="1">
            <a:off x="337660" y="5349716"/>
            <a:ext cx="353380" cy="353380"/>
          </a:xfrm>
          <a:custGeom>
            <a:avLst/>
            <a:gdLst/>
            <a:ahLst/>
            <a:cxnLst/>
            <a:rect l="l" t="t" r="r" b="b"/>
            <a:pathLst>
              <a:path w="706759" h="706759">
                <a:moveTo>
                  <a:pt x="706760" y="0"/>
                </a:moveTo>
                <a:lnTo>
                  <a:pt x="0" y="0"/>
                </a:lnTo>
                <a:lnTo>
                  <a:pt x="0" y="706760"/>
                </a:lnTo>
                <a:lnTo>
                  <a:pt x="706760" y="706760"/>
                </a:lnTo>
                <a:lnTo>
                  <a:pt x="70676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 sz="900"/>
          </a:p>
        </p:txBody>
      </p:sp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B55C7FD1-F401-E61D-65FF-2BBB2AFC75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</p:spPr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1705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5FDCFA3-E326-F0AF-F0A3-857F4CCE7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手機版</a:t>
            </a:r>
            <a:r>
              <a:rPr lang="en-US" altLang="zh-TW" dirty="0"/>
              <a:t>AI APP</a:t>
            </a:r>
            <a:endParaRPr lang="zh-TW" altLang="en-US" dirty="0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1ED5AE0C-1D59-8EFD-BE9D-72A4A8828F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469AC6-2BE2-490D-961C-0F7D9908FE86}" type="slidenum">
              <a:rPr lang="zh-TW" altLang="en-US" smtClean="0"/>
              <a:pPr/>
              <a:t>9</a:t>
            </a:fld>
            <a:endParaRPr lang="zh-TW" altLang="en-US" dirty="0"/>
          </a:p>
        </p:txBody>
      </p:sp>
      <p:pic>
        <p:nvPicPr>
          <p:cNvPr id="6" name="內容版面配置區 5" descr="一張含有 文字, 螢幕擷取畫面, 多媒體, 小工具 的圖片&#10;&#10;AI 產生的內容可能不正確。">
            <a:extLst>
              <a:ext uri="{FF2B5EF4-FFF2-40B4-BE49-F238E27FC236}">
                <a16:creationId xmlns:a16="http://schemas.microsoft.com/office/drawing/2014/main" id="{CA659856-1491-CD03-A3EC-EEA49E144735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947" y="1484313"/>
            <a:ext cx="4392644" cy="4681537"/>
          </a:xfrm>
        </p:spPr>
      </p:pic>
      <p:sp>
        <p:nvSpPr>
          <p:cNvPr id="4" name="AutoShape 5">
            <a:extLst>
              <a:ext uri="{FF2B5EF4-FFF2-40B4-BE49-F238E27FC236}">
                <a16:creationId xmlns:a16="http://schemas.microsoft.com/office/drawing/2014/main" id="{71DFC09E-E4BD-C866-B054-42A1624C8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4221907"/>
            <a:ext cx="1666948" cy="865187"/>
          </a:xfrm>
          <a:prstGeom prst="wedgeRoundRectCallout">
            <a:avLst>
              <a:gd name="adj1" fmla="val 55304"/>
              <a:gd name="adj2" fmla="val 84276"/>
              <a:gd name="adj3" fmla="val 16667"/>
            </a:avLst>
          </a:prstGeom>
          <a:solidFill>
            <a:srgbClr val="FFFF99"/>
          </a:solidFill>
          <a:ln w="19050" algn="ctr">
            <a:solidFill>
              <a:srgbClr val="07090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/>
            </a:outerShdw>
          </a:effectLst>
        </p:spPr>
        <p:txBody>
          <a:bodyPr anchor="ctr"/>
          <a:lstStyle/>
          <a:p>
            <a:pPr marL="19050" indent="-19050" algn="ctr"/>
            <a:r>
              <a:rPr lang="zh-TW" altLang="en-US" sz="2000" b="1" dirty="0">
                <a:solidFill>
                  <a:srgbClr val="070903"/>
                </a:solidFill>
              </a:rPr>
              <a:t>目前最好用</a:t>
            </a:r>
            <a:endParaRPr lang="en-US" altLang="zh-TW" sz="2000" b="1" dirty="0">
              <a:solidFill>
                <a:srgbClr val="070903"/>
              </a:solidFill>
            </a:endParaRPr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8135D473-97BD-C15A-6320-5ED808C099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837" y="1837581"/>
            <a:ext cx="1828873" cy="865187"/>
          </a:xfrm>
          <a:prstGeom prst="wedgeRoundRectCallout">
            <a:avLst>
              <a:gd name="adj1" fmla="val 51991"/>
              <a:gd name="adj2" fmla="val 82074"/>
              <a:gd name="adj3" fmla="val 16667"/>
            </a:avLst>
          </a:prstGeom>
          <a:solidFill>
            <a:srgbClr val="FFFF99"/>
          </a:solidFill>
          <a:ln w="19050" algn="ctr">
            <a:solidFill>
              <a:srgbClr val="07090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/>
            </a:outerShdw>
          </a:effectLst>
        </p:spPr>
        <p:txBody>
          <a:bodyPr anchor="ctr"/>
          <a:lstStyle/>
          <a:p>
            <a:pPr marL="19050" indent="-19050" algn="ctr"/>
            <a:r>
              <a:rPr lang="zh-TW" altLang="en-US" sz="2000" b="1" dirty="0">
                <a:solidFill>
                  <a:srgbClr val="070903"/>
                </a:solidFill>
              </a:rPr>
              <a:t>陸製</a:t>
            </a:r>
            <a:endParaRPr lang="en-US" altLang="zh-TW" sz="2000" b="1" dirty="0">
              <a:solidFill>
                <a:srgbClr val="070903"/>
              </a:solidFill>
            </a:endParaRPr>
          </a:p>
          <a:p>
            <a:pPr marL="19050" indent="-19050" algn="ctr"/>
            <a:r>
              <a:rPr lang="zh-TW" altLang="en-US" sz="2000" b="1" dirty="0">
                <a:solidFill>
                  <a:srgbClr val="070903"/>
                </a:solidFill>
              </a:rPr>
              <a:t>非用在公務上</a:t>
            </a:r>
            <a:endParaRPr lang="en-US" altLang="zh-TW" sz="2000" b="1" dirty="0">
              <a:solidFill>
                <a:srgbClr val="07090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15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D4D5E-60DE-2D29-4B1E-10FE56094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DD16BCC-6E5B-B456-AC45-11A5CC712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手機版</a:t>
            </a:r>
            <a:r>
              <a:rPr lang="en-US" altLang="zh-TW" dirty="0"/>
              <a:t>AI APP</a:t>
            </a:r>
            <a:endParaRPr lang="zh-TW" altLang="en-US" dirty="0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C1B1F393-D08B-2446-CF2B-3C61B9E19C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469AC6-2BE2-490D-961C-0F7D9908FE86}" type="slidenum">
              <a:rPr lang="zh-TW" altLang="en-US" smtClean="0"/>
              <a:pPr/>
              <a:t>10</a:t>
            </a:fld>
            <a:endParaRPr lang="zh-TW" altLang="en-US" dirty="0"/>
          </a:p>
        </p:txBody>
      </p:sp>
      <p:pic>
        <p:nvPicPr>
          <p:cNvPr id="6" name="內容版面配置區 5" descr="一張含有 文字, 螢幕擷取畫面, 圓形, 平面設計 的圖片&#10;&#10;AI 產生的內容可能不正確。">
            <a:extLst>
              <a:ext uri="{FF2B5EF4-FFF2-40B4-BE49-F238E27FC236}">
                <a16:creationId xmlns:a16="http://schemas.microsoft.com/office/drawing/2014/main" id="{DEE24C47-E1E5-0DD0-6A70-1EA229E65DB2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628651" y="1554147"/>
            <a:ext cx="7904162" cy="4237069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F2B0A3BD-7499-F5F6-35B8-A74B815C382C}"/>
              </a:ext>
            </a:extLst>
          </p:cNvPr>
          <p:cNvSpPr txBox="1"/>
          <p:nvPr/>
        </p:nvSpPr>
        <p:spPr>
          <a:xfrm>
            <a:off x="3543300" y="5858073"/>
            <a:ext cx="2057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400" dirty="0"/>
              <a:t>Source: </a:t>
            </a:r>
            <a:r>
              <a:rPr lang="zh-TW" altLang="en-US" sz="1400" dirty="0"/>
              <a:t>楊朝棟教授</a:t>
            </a:r>
          </a:p>
        </p:txBody>
      </p:sp>
    </p:spTree>
    <p:extLst>
      <p:ext uri="{BB962C8B-B14F-4D97-AF65-F5344CB8AC3E}">
        <p14:creationId xmlns:p14="http://schemas.microsoft.com/office/powerpoint/2010/main" val="714818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F906D3-4B4D-6C42-C2BF-7D6A9B85D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5067D3A-F686-4033-FA66-B841F5503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智慧財產權</a:t>
            </a:r>
          </a:p>
        </p:txBody>
      </p:sp>
      <p:sp>
        <p:nvSpPr>
          <p:cNvPr id="7" name="投影片編號版面配置區 4">
            <a:extLst>
              <a:ext uri="{FF2B5EF4-FFF2-40B4-BE49-F238E27FC236}">
                <a16:creationId xmlns:a16="http://schemas.microsoft.com/office/drawing/2014/main" id="{86C646C3-ECBE-0D32-7D29-5604893EAC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</p:spPr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11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0220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C152146-A96F-3D91-AC91-7D22CEA9C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智慧財產權相關連結</a:t>
            </a: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61D2C55-2452-1506-3A74-8BDB617117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12</a:t>
            </a:fld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D205DA5-E295-E6D0-2E01-F1C730C4422D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zh-TW" altLang="en-US" dirty="0"/>
              <a:t>大同大學智慧財產權專區</a:t>
            </a:r>
            <a:r>
              <a:rPr lang="en-US" altLang="zh-TW" dirty="0">
                <a:hlinkClick r:id="rId2"/>
              </a:rPr>
              <a:t>http://ipo.ttu.edu.tw</a:t>
            </a:r>
            <a:endParaRPr lang="en-US" altLang="zh-TW" dirty="0"/>
          </a:p>
          <a:p>
            <a:r>
              <a:rPr lang="zh-TW" altLang="en-US" dirty="0"/>
              <a:t>經濟部智慧財產局網址</a:t>
            </a:r>
            <a:br>
              <a:rPr lang="zh-TW" altLang="en-US" dirty="0"/>
            </a:br>
            <a:r>
              <a:rPr lang="en-US" altLang="zh-TW" dirty="0">
                <a:hlinkClick r:id="rId3"/>
              </a:rPr>
              <a:t>https://www.tipo.gov.tw/</a:t>
            </a:r>
            <a:endParaRPr lang="en-US" altLang="zh-TW" dirty="0"/>
          </a:p>
          <a:p>
            <a:r>
              <a:rPr lang="en-US" altLang="zh-TW" dirty="0"/>
              <a:t>CC</a:t>
            </a:r>
            <a:r>
              <a:rPr lang="zh-TW" altLang="en-US" dirty="0"/>
              <a:t>台灣社群 </a:t>
            </a:r>
            <a:br>
              <a:rPr lang="zh-TW" altLang="en-US" dirty="0"/>
            </a:br>
            <a:r>
              <a:rPr lang="en-US" altLang="zh-TW" dirty="0">
                <a:hlinkClick r:id="rId4"/>
              </a:rPr>
              <a:t>https://tw.creativecommons.net</a:t>
            </a:r>
            <a:endParaRPr lang="en-US" altLang="zh-TW" dirty="0"/>
          </a:p>
          <a:p>
            <a:r>
              <a:rPr lang="zh-TW" altLang="en-US" dirty="0"/>
              <a:t>創用 </a:t>
            </a:r>
            <a:r>
              <a:rPr lang="en-US" altLang="zh-TW" dirty="0"/>
              <a:t>CC </a:t>
            </a:r>
            <a:r>
              <a:rPr lang="zh-TW" altLang="en-US" dirty="0"/>
              <a:t>社群線上影音教材</a:t>
            </a:r>
            <a:br>
              <a:rPr lang="en-US" altLang="zh-TW" dirty="0"/>
            </a:br>
            <a:r>
              <a:rPr lang="en-US" altLang="zh-TW" dirty="0">
                <a:hlinkClick r:id="rId5"/>
              </a:rPr>
              <a:t>https://ti-wb.github.io/creativecommon-tw/downloads.html</a:t>
            </a:r>
            <a:endParaRPr lang="en-US" altLang="zh-TW" dirty="0"/>
          </a:p>
          <a:p>
            <a:endParaRPr lang="zh-TW" altLang="en-US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BC80903F-BBAD-556C-D6FF-9D29F4AAFA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0612" y="3219707"/>
            <a:ext cx="2484276" cy="43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03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FDCE9-5A18-3AD0-BDA6-243C8DE6B4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52B3FC8-8170-4B9A-75C6-F6A9A0AB6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提醒事項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62686A6F-B204-6A85-0402-6D431EC0EA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469AC6-2BE2-490D-961C-0F7D9908FE86}" type="slidenum">
              <a:rPr lang="zh-TW" altLang="en-US" smtClean="0"/>
              <a:pPr/>
              <a:t>13</a:t>
            </a:fld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481DCEB-9ABF-68B7-9F43-21B60AC09AE3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zh-TW" altLang="en-US" dirty="0"/>
              <a:t>影印</a:t>
            </a:r>
            <a:endParaRPr lang="en-US" altLang="zh-TW" dirty="0"/>
          </a:p>
          <a:p>
            <a:pPr lvl="1"/>
            <a:r>
              <a:rPr lang="zh-TW" altLang="en-US" dirty="0"/>
              <a:t>記得帶走</a:t>
            </a:r>
            <a:r>
              <a:rPr lang="zh-TW" altLang="en-US" dirty="0">
                <a:solidFill>
                  <a:srgbClr val="FF0000"/>
                </a:solidFill>
              </a:rPr>
              <a:t>正本</a:t>
            </a:r>
            <a:r>
              <a:rPr lang="zh-TW" altLang="en-US" dirty="0"/>
              <a:t>及</a:t>
            </a:r>
            <a:r>
              <a:rPr lang="zh-TW" altLang="en-US" dirty="0">
                <a:solidFill>
                  <a:srgbClr val="FF0000"/>
                </a:solidFill>
              </a:rPr>
              <a:t>影印本</a:t>
            </a:r>
            <a:endParaRPr lang="en-US" altLang="zh-TW" dirty="0">
              <a:solidFill>
                <a:srgbClr val="FF0000"/>
              </a:solidFill>
            </a:endParaRPr>
          </a:p>
          <a:p>
            <a:pPr lvl="1"/>
            <a:r>
              <a:rPr lang="zh-TW" altLang="en-US" dirty="0"/>
              <a:t>若使用雲端，</a:t>
            </a:r>
            <a:r>
              <a:rPr lang="zh-TW" altLang="en-US" dirty="0">
                <a:solidFill>
                  <a:srgbClr val="FF0000"/>
                </a:solidFill>
              </a:rPr>
              <a:t>記得登出</a:t>
            </a:r>
            <a:r>
              <a:rPr lang="zh-TW" altLang="en-US" dirty="0"/>
              <a:t>及清除暫存</a:t>
            </a:r>
            <a:endParaRPr lang="en-US" altLang="zh-TW" dirty="0"/>
          </a:p>
        </p:txBody>
      </p:sp>
      <p:pic>
        <p:nvPicPr>
          <p:cNvPr id="3076" name="Picture 4" descr="未提供相片說明。">
            <a:extLst>
              <a:ext uri="{FF2B5EF4-FFF2-40B4-BE49-F238E27FC236}">
                <a16:creationId xmlns:a16="http://schemas.microsoft.com/office/drawing/2014/main" id="{A63D9AD0-99EC-8523-BDB6-A34608E6C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2" y="3187904"/>
            <a:ext cx="7229475" cy="266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678FA81C-CFA9-0433-6C36-B014AF96AA52}"/>
              </a:ext>
            </a:extLst>
          </p:cNvPr>
          <p:cNvSpPr txBox="1"/>
          <p:nvPr/>
        </p:nvSpPr>
        <p:spPr>
          <a:xfrm>
            <a:off x="2885678" y="5904240"/>
            <a:ext cx="335518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1050" dirty="0"/>
              <a:t>Source: https://reurl.cc/k8e1od</a:t>
            </a:r>
            <a:endParaRPr lang="zh-TW" altLang="en-US" sz="1050" dirty="0"/>
          </a:p>
        </p:txBody>
      </p:sp>
    </p:spTree>
    <p:extLst>
      <p:ext uri="{BB962C8B-B14F-4D97-AF65-F5344CB8AC3E}">
        <p14:creationId xmlns:p14="http://schemas.microsoft.com/office/powerpoint/2010/main" val="748877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8D31F2-8124-CCD3-FDD2-91F13C225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標題 1">
            <a:extLst>
              <a:ext uri="{FF2B5EF4-FFF2-40B4-BE49-F238E27FC236}">
                <a16:creationId xmlns:a16="http://schemas.microsoft.com/office/drawing/2014/main" id="{5615FA23-DB48-3CF8-3CDF-1B3D0530F7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資料備份</a:t>
            </a:r>
          </a:p>
        </p:txBody>
      </p:sp>
      <p:sp>
        <p:nvSpPr>
          <p:cNvPr id="2" name="投影片編號版面配置區 4">
            <a:extLst>
              <a:ext uri="{FF2B5EF4-FFF2-40B4-BE49-F238E27FC236}">
                <a16:creationId xmlns:a16="http://schemas.microsoft.com/office/drawing/2014/main" id="{D008DF0C-63FD-7942-FDF3-678F4B1EC9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14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1799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5073D-9AAB-B986-F69C-35F613C5A6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標題 1">
            <a:extLst>
              <a:ext uri="{FF2B5EF4-FFF2-40B4-BE49-F238E27FC236}">
                <a16:creationId xmlns:a16="http://schemas.microsoft.com/office/drawing/2014/main" id="{5CB4ABF8-7DBB-7F1F-D52A-2109FD3C5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資料備份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D0EB7D0-2FAD-007F-766F-8484E00D098E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/>
              <a:t>系統軟體故障，重灌就可以恢復</a:t>
            </a:r>
            <a:endParaRPr lang="en-US" altLang="zh-TW" dirty="0"/>
          </a:p>
          <a:p>
            <a:pPr>
              <a:defRPr/>
            </a:pPr>
            <a:r>
              <a:rPr lang="zh-TW" altLang="en-US" dirty="0"/>
              <a:t>但資料遺失後，重建很辛苦甚至不可能</a:t>
            </a:r>
            <a:endParaRPr lang="en-US" altLang="zh-TW" dirty="0"/>
          </a:p>
          <a:p>
            <a:pPr lvl="1">
              <a:defRPr/>
            </a:pPr>
            <a:r>
              <a:rPr lang="zh-TW" altLang="en-US" sz="1950" dirty="0"/>
              <a:t>照片遺失，人事已非，無法重照</a:t>
            </a:r>
            <a:endParaRPr lang="en-US" altLang="zh-TW" sz="1950" dirty="0"/>
          </a:p>
          <a:p>
            <a:pPr lvl="1">
              <a:defRPr/>
            </a:pPr>
            <a:r>
              <a:rPr lang="zh-TW" altLang="en-US" sz="1950" dirty="0"/>
              <a:t>累積數年的實驗數據遺失，要重做實驗談何容易</a:t>
            </a:r>
            <a:endParaRPr lang="en-US" altLang="zh-TW" sz="1950" dirty="0"/>
          </a:p>
          <a:p>
            <a:pPr>
              <a:defRPr/>
            </a:pPr>
            <a:r>
              <a:rPr lang="zh-TW" altLang="en-US" dirty="0"/>
              <a:t>硬體會故障</a:t>
            </a:r>
            <a:endParaRPr lang="en-US" altLang="zh-TW" dirty="0"/>
          </a:p>
          <a:p>
            <a:pPr lvl="1">
              <a:defRPr/>
            </a:pPr>
            <a:r>
              <a:rPr lang="zh-TW" altLang="en-US" dirty="0"/>
              <a:t>備份是確保硬體故障或系統遭入侵破壞</a:t>
            </a:r>
            <a:endParaRPr lang="en-US" altLang="zh-TW" dirty="0"/>
          </a:p>
          <a:p>
            <a:pPr>
              <a:defRPr/>
            </a:pPr>
            <a:r>
              <a:rPr lang="zh-TW" altLang="en-US"/>
              <a:t>有備份</a:t>
            </a:r>
            <a:r>
              <a:rPr lang="zh-TW" altLang="en-US">
                <a:solidFill>
                  <a:srgbClr val="FF0000"/>
                </a:solidFill>
              </a:rPr>
              <a:t>資料</a:t>
            </a:r>
            <a:r>
              <a:rPr lang="zh-TW" altLang="en-US" dirty="0">
                <a:solidFill>
                  <a:srgbClr val="FF0000"/>
                </a:solidFill>
              </a:rPr>
              <a:t>還可以救回</a:t>
            </a:r>
            <a:endParaRPr lang="en-US" altLang="zh-TW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zh-TW" altLang="en-US" dirty="0"/>
              <a:t>個人備份工具</a:t>
            </a:r>
            <a:endParaRPr lang="en-US" altLang="zh-TW" dirty="0"/>
          </a:p>
          <a:p>
            <a:pPr lvl="1">
              <a:defRPr/>
            </a:pPr>
            <a:r>
              <a:rPr lang="zh-TW" altLang="en-US" dirty="0"/>
              <a:t>網路硬碟或雲端硬碟（</a:t>
            </a:r>
            <a:r>
              <a:rPr lang="en-US" altLang="zh-TW" dirty="0" err="1"/>
              <a:t>Onedrive</a:t>
            </a:r>
            <a:r>
              <a:rPr lang="en-US" altLang="zh-TW" dirty="0"/>
              <a:t>: 1TB</a:t>
            </a:r>
            <a:r>
              <a:rPr lang="zh-TW" altLang="en-US" dirty="0"/>
              <a:t>）</a:t>
            </a:r>
            <a:endParaRPr lang="en-US" altLang="zh-TW" dirty="0"/>
          </a:p>
          <a:p>
            <a:pPr lvl="1">
              <a:defRPr/>
            </a:pPr>
            <a:r>
              <a:rPr lang="zh-TW" altLang="en-US" dirty="0"/>
              <a:t>隨身碟 </a:t>
            </a:r>
            <a:r>
              <a:rPr lang="en-US" altLang="zh-TW" dirty="0"/>
              <a:t>/ </a:t>
            </a:r>
            <a:r>
              <a:rPr lang="zh-TW" altLang="en-US" dirty="0"/>
              <a:t>隨身硬碟</a:t>
            </a:r>
          </a:p>
        </p:txBody>
      </p:sp>
      <p:sp>
        <p:nvSpPr>
          <p:cNvPr id="2" name="投影片編號版面配置區 4">
            <a:extLst>
              <a:ext uri="{FF2B5EF4-FFF2-40B4-BE49-F238E27FC236}">
                <a16:creationId xmlns:a16="http://schemas.microsoft.com/office/drawing/2014/main" id="{A0E65574-43DC-37BE-CE47-07C5CB18C8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</p:spPr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15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6025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EF263-134C-839E-4036-24B37B4CC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4">
            <a:extLst>
              <a:ext uri="{FF2B5EF4-FFF2-40B4-BE49-F238E27FC236}">
                <a16:creationId xmlns:a16="http://schemas.microsoft.com/office/drawing/2014/main" id="{6FA3FAF9-E0A5-48D9-B29C-D91B88CE97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16</a:t>
            </a:fld>
            <a:endParaRPr lang="zh-TW" altLang="en-US" dirty="0"/>
          </a:p>
        </p:txBody>
      </p:sp>
      <p:sp>
        <p:nvSpPr>
          <p:cNvPr id="29698" name="標題 1">
            <a:extLst>
              <a:ext uri="{FF2B5EF4-FFF2-40B4-BE49-F238E27FC236}">
                <a16:creationId xmlns:a16="http://schemas.microsoft.com/office/drawing/2014/main" id="{AA70773D-61D8-0EA4-B681-46B784B5D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備份與備援一樣嗎</a:t>
            </a:r>
            <a:r>
              <a:rPr lang="en-US" altLang="zh-TW" dirty="0"/>
              <a:t>?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0412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E01F16-E2DA-CF01-7907-3C4704D3D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4">
            <a:extLst>
              <a:ext uri="{FF2B5EF4-FFF2-40B4-BE49-F238E27FC236}">
                <a16:creationId xmlns:a16="http://schemas.microsoft.com/office/drawing/2014/main" id="{942CFC98-3680-B437-C87B-F339768FE2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17</a:t>
            </a:fld>
            <a:endParaRPr lang="zh-TW" altLang="en-US" dirty="0"/>
          </a:p>
        </p:txBody>
      </p:sp>
      <p:sp>
        <p:nvSpPr>
          <p:cNvPr id="29698" name="標題 1">
            <a:extLst>
              <a:ext uri="{FF2B5EF4-FFF2-40B4-BE49-F238E27FC236}">
                <a16:creationId xmlns:a16="http://schemas.microsoft.com/office/drawing/2014/main" id="{0A410C23-EDE3-4D02-0E02-22A8B1BCC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不一樣</a:t>
            </a:r>
          </a:p>
        </p:txBody>
      </p:sp>
    </p:spTree>
    <p:extLst>
      <p:ext uri="{BB962C8B-B14F-4D97-AF65-F5344CB8AC3E}">
        <p14:creationId xmlns:p14="http://schemas.microsoft.com/office/powerpoint/2010/main" val="72905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99B493-2A23-CC69-12C4-0319D869A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標題 1">
            <a:extLst>
              <a:ext uri="{FF2B5EF4-FFF2-40B4-BE49-F238E27FC236}">
                <a16:creationId xmlns:a16="http://schemas.microsoft.com/office/drawing/2014/main" id="{16AB74DB-2DFB-D9D8-8812-AC4BDA623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備份與備援一樣嗎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2" name="投影片編號版面配置區 4">
            <a:extLst>
              <a:ext uri="{FF2B5EF4-FFF2-40B4-BE49-F238E27FC236}">
                <a16:creationId xmlns:a16="http://schemas.microsoft.com/office/drawing/2014/main" id="{7245778B-AEF5-6629-8382-5C7E7CB2B1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18</a:t>
            </a:fld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4C238F0-7082-E16C-E041-0691DCA14AEC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zh-TW" altLang="en-US" dirty="0"/>
              <a:t>備份一定能復原嗎？</a:t>
            </a:r>
            <a:endParaRPr lang="en-US" altLang="zh-TW" dirty="0"/>
          </a:p>
          <a:p>
            <a:pPr lvl="1"/>
            <a:r>
              <a:rPr lang="zh-TW" altLang="en-US" dirty="0"/>
              <a:t>不一定</a:t>
            </a:r>
            <a:endParaRPr lang="en-US" altLang="zh-TW" dirty="0"/>
          </a:p>
          <a:p>
            <a:pPr lvl="1"/>
            <a:r>
              <a:rPr lang="zh-TW" altLang="en-US" dirty="0"/>
              <a:t>備份檔可能有問題</a:t>
            </a:r>
            <a:endParaRPr lang="en-US" altLang="zh-TW" dirty="0"/>
          </a:p>
          <a:p>
            <a:pPr lvl="1"/>
            <a:r>
              <a:rPr lang="zh-TW" altLang="en-US" dirty="0"/>
              <a:t>主機可能有問題</a:t>
            </a:r>
            <a:endParaRPr lang="en-US" altLang="zh-TW" dirty="0"/>
          </a:p>
          <a:p>
            <a:pPr lvl="1"/>
            <a:r>
              <a:rPr lang="zh-TW" altLang="en-US" dirty="0"/>
              <a:t>沒有備用機</a:t>
            </a:r>
          </a:p>
        </p:txBody>
      </p:sp>
    </p:spTree>
    <p:extLst>
      <p:ext uri="{BB962C8B-B14F-4D97-AF65-F5344CB8AC3E}">
        <p14:creationId xmlns:p14="http://schemas.microsoft.com/office/powerpoint/2010/main" val="56936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0A6C26C-BB2F-36CC-9E22-5B4F999E8F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備份 </a:t>
            </a:r>
            <a:r>
              <a:rPr lang="en-US" altLang="zh-TW" dirty="0"/>
              <a:t>321 </a:t>
            </a:r>
            <a:r>
              <a:rPr lang="zh-TW" altLang="en-US" dirty="0"/>
              <a:t>原則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29998457-7BBA-CA43-E293-0C457D1D48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469AC6-2BE2-490D-961C-0F7D9908FE86}" type="slidenum">
              <a:rPr lang="zh-TW" altLang="en-US" smtClean="0"/>
              <a:pPr/>
              <a:t>19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953916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CB2E64-39C7-ECA7-E712-FD33EA697A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標題 1">
            <a:extLst>
              <a:ext uri="{FF2B5EF4-FFF2-40B4-BE49-F238E27FC236}">
                <a16:creationId xmlns:a16="http://schemas.microsoft.com/office/drawing/2014/main" id="{293F078F-F0AD-DC3E-AD7C-35410DBB6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備份 </a:t>
            </a:r>
            <a:r>
              <a:rPr lang="en-US" altLang="zh-TW" dirty="0"/>
              <a:t>321 </a:t>
            </a:r>
            <a:r>
              <a:rPr lang="zh-TW" altLang="en-US" dirty="0"/>
              <a:t>原則</a:t>
            </a:r>
          </a:p>
        </p:txBody>
      </p:sp>
      <p:sp>
        <p:nvSpPr>
          <p:cNvPr id="2" name="投影片編號版面配置區 4">
            <a:extLst>
              <a:ext uri="{FF2B5EF4-FFF2-40B4-BE49-F238E27FC236}">
                <a16:creationId xmlns:a16="http://schemas.microsoft.com/office/drawing/2014/main" id="{3C86C9E8-7467-A7A3-5986-DC070F0FE1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20</a:t>
            </a:fld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87F5F83-5C28-A322-A8CF-C81CFA381508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zh-TW" altLang="en-US" dirty="0"/>
              <a:t>資料備份</a:t>
            </a:r>
            <a:r>
              <a:rPr lang="en-US" altLang="zh-TW" dirty="0"/>
              <a:t>3 </a:t>
            </a:r>
            <a:r>
              <a:rPr lang="zh-TW" altLang="en-US" dirty="0"/>
              <a:t>份</a:t>
            </a:r>
            <a:endParaRPr lang="en-US" altLang="zh-TW" dirty="0"/>
          </a:p>
          <a:p>
            <a:r>
              <a:rPr lang="zh-TW" altLang="en-US" dirty="0"/>
              <a:t>儲存介質</a:t>
            </a:r>
            <a:r>
              <a:rPr lang="en-US" altLang="zh-TW" dirty="0"/>
              <a:t>2 </a:t>
            </a:r>
            <a:r>
              <a:rPr lang="zh-TW" altLang="en-US" dirty="0"/>
              <a:t>種 </a:t>
            </a:r>
            <a:endParaRPr lang="en-US" altLang="zh-TW" dirty="0"/>
          </a:p>
          <a:p>
            <a:pPr lvl="1"/>
            <a:r>
              <a:rPr lang="en-US" altLang="zh-TW" dirty="0"/>
              <a:t>Ex:</a:t>
            </a:r>
          </a:p>
          <a:p>
            <a:pPr lvl="1"/>
            <a:r>
              <a:rPr lang="zh-TW" altLang="en-US" dirty="0"/>
              <a:t>網路儲存裝置（</a:t>
            </a:r>
            <a:r>
              <a:rPr lang="en-US" altLang="zh-TW" dirty="0"/>
              <a:t>NAS</a:t>
            </a:r>
            <a:r>
              <a:rPr lang="zh-TW" altLang="en-US" dirty="0"/>
              <a:t>）</a:t>
            </a:r>
            <a:endParaRPr lang="en-US" altLang="zh-TW" dirty="0"/>
          </a:p>
          <a:p>
            <a:pPr lvl="1"/>
            <a:r>
              <a:rPr lang="zh-TW" altLang="en-US" dirty="0"/>
              <a:t>電腦硬碟（</a:t>
            </a:r>
            <a:r>
              <a:rPr lang="en-US" altLang="zh-TW" dirty="0"/>
              <a:t>HDD</a:t>
            </a:r>
            <a:r>
              <a:rPr lang="zh-TW" altLang="en-US" dirty="0"/>
              <a:t>）</a:t>
            </a:r>
            <a:endParaRPr lang="en-US" altLang="zh-TW" dirty="0"/>
          </a:p>
          <a:p>
            <a:pPr lvl="1"/>
            <a:r>
              <a:rPr lang="zh-TW" altLang="en-US" dirty="0"/>
              <a:t>光碟（</a:t>
            </a:r>
            <a:r>
              <a:rPr lang="en-US" altLang="zh-TW" dirty="0"/>
              <a:t>CD</a:t>
            </a:r>
            <a:r>
              <a:rPr lang="zh-TW" altLang="en-US" dirty="0"/>
              <a:t>）</a:t>
            </a:r>
            <a:endParaRPr lang="en-US" altLang="zh-TW" dirty="0"/>
          </a:p>
          <a:p>
            <a:pPr lvl="1"/>
            <a:r>
              <a:rPr lang="zh-TW" altLang="en-US" dirty="0"/>
              <a:t>外接硬碟</a:t>
            </a:r>
            <a:endParaRPr lang="en-US" altLang="zh-TW" dirty="0"/>
          </a:p>
          <a:p>
            <a:r>
              <a:rPr lang="zh-TW" altLang="en-US" dirty="0"/>
              <a:t>異地儲存 </a:t>
            </a:r>
            <a:r>
              <a:rPr lang="en-US" altLang="zh-TW" dirty="0"/>
              <a:t>1</a:t>
            </a:r>
            <a:r>
              <a:rPr lang="zh-TW" altLang="en-US" dirty="0"/>
              <a:t>份</a:t>
            </a:r>
          </a:p>
        </p:txBody>
      </p:sp>
      <p:pic>
        <p:nvPicPr>
          <p:cNvPr id="1026" name="Picture 2" descr="備份備援策略要點 ">
            <a:extLst>
              <a:ext uri="{FF2B5EF4-FFF2-40B4-BE49-F238E27FC236}">
                <a16:creationId xmlns:a16="http://schemas.microsoft.com/office/drawing/2014/main" id="{EAFE8E1A-5EF3-C3F0-237E-132A5976D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400" y="3292163"/>
            <a:ext cx="4815500" cy="245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046421E6-E63E-7948-D630-F9C932630F27}"/>
              </a:ext>
            </a:extLst>
          </p:cNvPr>
          <p:cNvSpPr txBox="1"/>
          <p:nvPr/>
        </p:nvSpPr>
        <p:spPr>
          <a:xfrm>
            <a:off x="4483285" y="5887378"/>
            <a:ext cx="38876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50" dirty="0"/>
              <a:t>https://www.ckmates.com/index.php/front/ckmates/blog_page/83</a:t>
            </a:r>
            <a:endParaRPr lang="zh-TW" altLang="en-US" sz="1050" dirty="0"/>
          </a:p>
        </p:txBody>
      </p:sp>
    </p:spTree>
    <p:extLst>
      <p:ext uri="{BB962C8B-B14F-4D97-AF65-F5344CB8AC3E}">
        <p14:creationId xmlns:p14="http://schemas.microsoft.com/office/powerpoint/2010/main" val="147081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849B15-163A-1621-B9B6-30F5AA914B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標題 1">
            <a:extLst>
              <a:ext uri="{FF2B5EF4-FFF2-40B4-BE49-F238E27FC236}">
                <a16:creationId xmlns:a16="http://schemas.microsoft.com/office/drawing/2014/main" id="{FA2666D9-0674-B4FC-DD94-6CDEDAFDB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復原點目標</a:t>
            </a:r>
          </a:p>
        </p:txBody>
      </p:sp>
      <p:sp>
        <p:nvSpPr>
          <p:cNvPr id="2" name="投影片編號版面配置區 4">
            <a:extLst>
              <a:ext uri="{FF2B5EF4-FFF2-40B4-BE49-F238E27FC236}">
                <a16:creationId xmlns:a16="http://schemas.microsoft.com/office/drawing/2014/main" id="{007A206A-71F7-5EE2-800A-DED36DE0F7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21</a:t>
            </a:fld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E65DFD8-317C-4242-044A-D36FF99B7E12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altLang="zh-TW" dirty="0"/>
              <a:t>RPO (Recovery Point Objective)</a:t>
            </a:r>
            <a:r>
              <a:rPr lang="zh-TW" altLang="en-US" dirty="0"/>
              <a:t>：</a:t>
            </a:r>
          </a:p>
          <a:p>
            <a:pPr lvl="1"/>
            <a:r>
              <a:rPr lang="zh-TW" altLang="en-US" dirty="0"/>
              <a:t>定義：發生災難時，容許遺失多少時間的資料量</a:t>
            </a:r>
          </a:p>
          <a:p>
            <a:pPr lvl="1"/>
            <a:r>
              <a:rPr lang="zh-TW" altLang="en-US" dirty="0"/>
              <a:t>關聯：決定了備份的「</a:t>
            </a:r>
            <a:r>
              <a:rPr lang="zh-TW" altLang="en-US" dirty="0">
                <a:solidFill>
                  <a:srgbClr val="FF0000"/>
                </a:solidFill>
              </a:rPr>
              <a:t>頻率</a:t>
            </a:r>
            <a:r>
              <a:rPr lang="zh-TW" altLang="en-US" dirty="0"/>
              <a:t>」</a:t>
            </a:r>
            <a:endParaRPr lang="en-US" altLang="zh-TW" dirty="0"/>
          </a:p>
          <a:p>
            <a:pPr lvl="1"/>
            <a:r>
              <a:rPr lang="zh-TW" altLang="en-US" dirty="0"/>
              <a:t>例如：</a:t>
            </a:r>
            <a:r>
              <a:rPr lang="zh-TW" altLang="en-US" dirty="0">
                <a:solidFill>
                  <a:srgbClr val="FF0000"/>
                </a:solidFill>
              </a:rPr>
              <a:t>每小時備份 </a:t>
            </a:r>
            <a:r>
              <a:rPr lang="en-US" altLang="zh-TW" dirty="0"/>
              <a:t>vs. </a:t>
            </a:r>
            <a:r>
              <a:rPr lang="zh-TW" altLang="en-US" dirty="0">
                <a:solidFill>
                  <a:srgbClr val="FF0000"/>
                </a:solidFill>
              </a:rPr>
              <a:t>每日備份</a:t>
            </a:r>
            <a:endParaRPr lang="zh-TW" altLang="en-US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4527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B21F13-761B-7748-C2EE-5C81F3965B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標題 1">
            <a:extLst>
              <a:ext uri="{FF2B5EF4-FFF2-40B4-BE49-F238E27FC236}">
                <a16:creationId xmlns:a16="http://schemas.microsoft.com/office/drawing/2014/main" id="{19D211B3-A84B-C70A-9118-459D11A7A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復原時間目標</a:t>
            </a:r>
          </a:p>
        </p:txBody>
      </p:sp>
      <p:sp>
        <p:nvSpPr>
          <p:cNvPr id="2" name="投影片編號版面配置區 4">
            <a:extLst>
              <a:ext uri="{FF2B5EF4-FFF2-40B4-BE49-F238E27FC236}">
                <a16:creationId xmlns:a16="http://schemas.microsoft.com/office/drawing/2014/main" id="{25F6D17C-F66E-CA7E-474C-CC58A82266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22</a:t>
            </a:fld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EFEDD63-4E26-2447-9B0F-C6BFA73945E4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altLang="zh-TW" dirty="0"/>
              <a:t>RTO (Recovery Time Objective)</a:t>
            </a:r>
            <a:r>
              <a:rPr lang="zh-TW" altLang="en-US" dirty="0"/>
              <a:t>：</a:t>
            </a:r>
          </a:p>
          <a:p>
            <a:pPr lvl="1"/>
            <a:r>
              <a:rPr lang="zh-TW" altLang="en-US" dirty="0"/>
              <a:t>定義：發生災難後，系統需</a:t>
            </a:r>
            <a:r>
              <a:rPr lang="zh-TW" altLang="en-US" dirty="0">
                <a:solidFill>
                  <a:srgbClr val="FF0000"/>
                </a:solidFill>
              </a:rPr>
              <a:t>多久時間</a:t>
            </a:r>
            <a:r>
              <a:rPr lang="zh-TW" altLang="en-US" dirty="0"/>
              <a:t>才能恢復運作</a:t>
            </a:r>
          </a:p>
          <a:p>
            <a:pPr lvl="1"/>
            <a:r>
              <a:rPr lang="zh-TW" altLang="en-US" dirty="0"/>
              <a:t>關聯：決定了備份的「</a:t>
            </a:r>
            <a:r>
              <a:rPr lang="zh-TW" altLang="en-US" dirty="0">
                <a:solidFill>
                  <a:srgbClr val="FF0000"/>
                </a:solidFill>
              </a:rPr>
              <a:t>儲存效能</a:t>
            </a:r>
            <a:r>
              <a:rPr lang="zh-TW" altLang="en-US" dirty="0"/>
              <a:t>」與「</a:t>
            </a:r>
            <a:r>
              <a:rPr lang="zh-TW" altLang="en-US" dirty="0">
                <a:solidFill>
                  <a:srgbClr val="FF0000"/>
                </a:solidFill>
              </a:rPr>
              <a:t>還原機制</a:t>
            </a:r>
            <a:r>
              <a:rPr lang="zh-TW" altLang="en-US" dirty="0"/>
              <a:t>」</a:t>
            </a:r>
            <a:endParaRPr lang="en-US" altLang="zh-TW" dirty="0"/>
          </a:p>
          <a:p>
            <a:pPr lvl="1"/>
            <a:r>
              <a:rPr lang="zh-TW" altLang="en-US" dirty="0"/>
              <a:t>例如：磁帶還原較慢，高效能 </a:t>
            </a:r>
            <a:r>
              <a:rPr lang="en-US" altLang="zh-TW" dirty="0"/>
              <a:t>NAS </a:t>
            </a:r>
            <a:r>
              <a:rPr lang="zh-TW" altLang="en-US" dirty="0"/>
              <a:t>還原較快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4691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D5AF43C-2EC6-440A-6946-F50DCE26FD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螢幕上鎖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2B5BA7A7-DFFB-D2F6-6D1C-30FE1BFA8A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469AC6-2BE2-490D-961C-0F7D9908FE86}" type="slidenum">
              <a:rPr lang="zh-TW" altLang="en-US" smtClean="0"/>
              <a:pPr/>
              <a:t>23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308774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DAB94-902F-66DA-6996-D773575CE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666151-44E1-2C12-9ECE-77A78EC5C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0326"/>
            <a:ext cx="7886700" cy="1325563"/>
          </a:xfrm>
        </p:spPr>
        <p:txBody>
          <a:bodyPr/>
          <a:lstStyle/>
          <a:p>
            <a:r>
              <a:rPr lang="zh-TW" altLang="en-US" dirty="0"/>
              <a:t>螢幕上鎖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743CB3BF-B653-60A1-515C-8EEF73660C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</p:spPr>
        <p:txBody>
          <a:bodyPr/>
          <a:lstStyle/>
          <a:p>
            <a:fld id="{04469AC6-2BE2-490D-961C-0F7D9908FE86}" type="slidenum">
              <a:rPr lang="zh-TW" altLang="en-US" smtClean="0"/>
              <a:pPr/>
              <a:t>24</a:t>
            </a:fld>
            <a:endParaRPr lang="zh-TW" altLang="en-US" dirty="0"/>
          </a:p>
        </p:txBody>
      </p:sp>
      <p:sp>
        <p:nvSpPr>
          <p:cNvPr id="7" name="內容版面配置區 6">
            <a:extLst>
              <a:ext uri="{FF2B5EF4-FFF2-40B4-BE49-F238E27FC236}">
                <a16:creationId xmlns:a16="http://schemas.microsoft.com/office/drawing/2014/main" id="{20CD5C7D-8AB8-141D-B741-103C25F6B21B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11188" y="1484314"/>
            <a:ext cx="7904162" cy="4681536"/>
          </a:xfrm>
        </p:spPr>
        <p:txBody>
          <a:bodyPr/>
          <a:lstStyle/>
          <a:p>
            <a:r>
              <a:rPr lang="en-US" altLang="zh-TW" dirty="0"/>
              <a:t>Windows </a:t>
            </a:r>
            <a:r>
              <a:rPr lang="zh-TW" altLang="en-US" dirty="0"/>
              <a:t>電腦：</a:t>
            </a:r>
            <a:endParaRPr lang="en-US" altLang="zh-TW" dirty="0"/>
          </a:p>
          <a:p>
            <a:pPr lvl="1"/>
            <a:r>
              <a:rPr lang="zh-TW" altLang="en-US" dirty="0"/>
              <a:t>按鍵盤上的</a:t>
            </a:r>
            <a:r>
              <a:rPr lang="en-US" altLang="zh-TW" dirty="0"/>
              <a:t>Windows </a:t>
            </a:r>
            <a:r>
              <a:rPr lang="zh-TW" altLang="en-US" dirty="0"/>
              <a:t>鍵 </a:t>
            </a:r>
            <a:r>
              <a:rPr lang="en-US" altLang="zh-TW" dirty="0"/>
              <a:t>+ L </a:t>
            </a:r>
            <a:r>
              <a:rPr lang="zh-TW" altLang="en-US" dirty="0"/>
              <a:t>鍵</a:t>
            </a:r>
          </a:p>
          <a:p>
            <a:r>
              <a:rPr lang="zh-TW" altLang="en-US" dirty="0"/>
              <a:t> </a:t>
            </a:r>
            <a:r>
              <a:rPr lang="en-US" altLang="zh-TW" dirty="0"/>
              <a:t>Mac (macOS)</a:t>
            </a:r>
            <a:r>
              <a:rPr lang="zh-TW" altLang="en-US" dirty="0"/>
              <a:t>電腦：</a:t>
            </a:r>
            <a:endParaRPr lang="en-US" altLang="zh-TW" dirty="0"/>
          </a:p>
          <a:p>
            <a:pPr lvl="1"/>
            <a:r>
              <a:rPr lang="zh-TW" altLang="en-US" dirty="0"/>
              <a:t>按下 </a:t>
            </a:r>
            <a:r>
              <a:rPr lang="en-US" altLang="zh-TW" dirty="0"/>
              <a:t>Command + Control + Q</a:t>
            </a:r>
            <a:endParaRPr lang="zh-TW" altLang="en-US" dirty="0"/>
          </a:p>
          <a:p>
            <a:endParaRPr lang="zh-TW" altLang="en-US" dirty="0"/>
          </a:p>
        </p:txBody>
      </p:sp>
      <p:pic>
        <p:nvPicPr>
          <p:cNvPr id="9" name="圖片 8" descr="一張含有 鍵盤, 辦公室設備, 輸入裝置, 電腦鍵盤 的圖片&#10;&#10;AI 產生的內容可能不正確。">
            <a:extLst>
              <a:ext uri="{FF2B5EF4-FFF2-40B4-BE49-F238E27FC236}">
                <a16:creationId xmlns:a16="http://schemas.microsoft.com/office/drawing/2014/main" id="{2AFDC1D4-D681-4EEE-D1FD-156DA5F83C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4255121"/>
            <a:ext cx="3691230" cy="1465636"/>
          </a:xfrm>
          <a:prstGeom prst="rect">
            <a:avLst/>
          </a:prstGeom>
        </p:spPr>
      </p:pic>
      <p:pic>
        <p:nvPicPr>
          <p:cNvPr id="4098" name="Picture 2" descr="macOS 教學】必學！14 個超強大的「螢幕截圖」工具快捷鍵、指令（更新） – Dr.愛瘋APP Navi">
            <a:extLst>
              <a:ext uri="{FF2B5EF4-FFF2-40B4-BE49-F238E27FC236}">
                <a16:creationId xmlns:a16="http://schemas.microsoft.com/office/drawing/2014/main" id="{02C33454-59E4-EF71-5ABD-092C34336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450" y="4251861"/>
            <a:ext cx="3600450" cy="148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8BC3539B-3BEE-5524-F7D1-FA94447524CF}"/>
              </a:ext>
            </a:extLst>
          </p:cNvPr>
          <p:cNvSpPr txBox="1"/>
          <p:nvPr/>
        </p:nvSpPr>
        <p:spPr>
          <a:xfrm>
            <a:off x="5838824" y="5782132"/>
            <a:ext cx="155495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800" dirty="0"/>
              <a:t>Source: </a:t>
            </a:r>
            <a:r>
              <a:rPr lang="zh-TW" altLang="en-US" sz="800" dirty="0">
                <a:hlinkClick r:id="rId4"/>
              </a:rPr>
              <a:t>https://reurl.cc/Xa8j8j</a:t>
            </a:r>
            <a:r>
              <a:rPr lang="zh-TW" altLang="en-US" sz="800" dirty="0"/>
              <a:t> </a:t>
            </a: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7B59053E-CF99-E78F-A5E9-8EAAA8E0CAE1}"/>
              </a:ext>
            </a:extLst>
          </p:cNvPr>
          <p:cNvSpPr txBox="1"/>
          <p:nvPr/>
        </p:nvSpPr>
        <p:spPr>
          <a:xfrm>
            <a:off x="5838824" y="3898921"/>
            <a:ext cx="17166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b="1" dirty="0"/>
              <a:t>CMD + Ctrl + Q</a:t>
            </a:r>
            <a:endParaRPr lang="zh-TW" altLang="en-US" b="1" dirty="0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0BFD43F0-4920-3156-6AF7-91DB22BE35EC}"/>
              </a:ext>
            </a:extLst>
          </p:cNvPr>
          <p:cNvSpPr txBox="1"/>
          <p:nvPr/>
        </p:nvSpPr>
        <p:spPr>
          <a:xfrm>
            <a:off x="1868237" y="3824288"/>
            <a:ext cx="15549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b="1" dirty="0"/>
              <a:t>Win Key + L</a:t>
            </a:r>
            <a:endParaRPr lang="zh-TW" altLang="en-US" b="1" dirty="0"/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EE2BF4F6-5342-1A64-2BA7-752F12AE1E15}"/>
              </a:ext>
            </a:extLst>
          </p:cNvPr>
          <p:cNvSpPr txBox="1"/>
          <p:nvPr/>
        </p:nvSpPr>
        <p:spPr>
          <a:xfrm>
            <a:off x="1899842" y="5798007"/>
            <a:ext cx="155495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800" dirty="0"/>
              <a:t>Source </a:t>
            </a:r>
            <a:r>
              <a:rPr lang="en-US" altLang="zh-TW" sz="800" dirty="0">
                <a:hlinkClick r:id="rId5"/>
              </a:rPr>
              <a:t>https://reurl.cc/2l9Zqm</a:t>
            </a:r>
            <a:r>
              <a:rPr lang="en-US" altLang="zh-TW" sz="800" dirty="0"/>
              <a:t> </a:t>
            </a:r>
            <a:endParaRPr lang="zh-TW" altLang="en-US" sz="800" dirty="0"/>
          </a:p>
        </p:txBody>
      </p:sp>
    </p:spTree>
    <p:extLst>
      <p:ext uri="{BB962C8B-B14F-4D97-AF65-F5344CB8AC3E}">
        <p14:creationId xmlns:p14="http://schemas.microsoft.com/office/powerpoint/2010/main" val="5779900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B013A3C-9F31-1591-372E-1C643FE853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跨校漫遊</a:t>
            </a:r>
          </a:p>
        </p:txBody>
      </p:sp>
    </p:spTree>
    <p:extLst>
      <p:ext uri="{BB962C8B-B14F-4D97-AF65-F5344CB8AC3E}">
        <p14:creationId xmlns:p14="http://schemas.microsoft.com/office/powerpoint/2010/main" val="34185675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82E849-CB93-6ADA-7E52-FA6910970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62D0252-59ED-888E-1A3A-6F8814319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跨校漫遊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34EB84B9-E84D-9244-C8F9-349A53FF772F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zh-TW" altLang="en-US" dirty="0"/>
              <a:t>在他校利用本校帳密使用他校的無線網路</a:t>
            </a:r>
            <a:endParaRPr lang="en-US" altLang="zh-TW" dirty="0"/>
          </a:p>
          <a:p>
            <a:r>
              <a:rPr lang="zh-TW" altLang="en-US" dirty="0"/>
              <a:t>例如：</a:t>
            </a:r>
            <a:endParaRPr lang="en-US" altLang="zh-TW" dirty="0"/>
          </a:p>
          <a:p>
            <a:pPr lvl="1"/>
            <a:r>
              <a:rPr lang="zh-TW" altLang="en-US" dirty="0"/>
              <a:t>在台大利用本校帳密使用台大的無線網路</a:t>
            </a:r>
            <a:endParaRPr lang="en-US" altLang="zh-TW" dirty="0"/>
          </a:p>
          <a:p>
            <a:pPr lvl="1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90474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F158A-4E98-6E19-76BC-95E0644C8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FFEAE7D-4837-667B-55D9-BB387A2A7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跨校漫遊</a:t>
            </a:r>
            <a:r>
              <a:rPr lang="en-US" altLang="zh-TW" dirty="0"/>
              <a:t>SOP</a:t>
            </a:r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0F0D0A2-4B0C-5BE7-E335-3B770EABB60E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altLang="zh-TW" dirty="0"/>
              <a:t>Step 01: </a:t>
            </a:r>
            <a:r>
              <a:rPr lang="zh-TW" altLang="en-US" dirty="0"/>
              <a:t>搜尋</a:t>
            </a:r>
            <a:r>
              <a:rPr lang="en-US" altLang="zh-TW" dirty="0" err="1">
                <a:solidFill>
                  <a:srgbClr val="FF0000"/>
                </a:solidFill>
              </a:rPr>
              <a:t>Eduroam</a:t>
            </a:r>
            <a:r>
              <a:rPr lang="en-US" altLang="zh-TW" dirty="0"/>
              <a:t>/</a:t>
            </a:r>
            <a:r>
              <a:rPr lang="en-US" altLang="zh-TW" b="0" dirty="0"/>
              <a:t> </a:t>
            </a:r>
            <a:r>
              <a:rPr lang="en-US" altLang="zh-TW" b="0" dirty="0" err="1"/>
              <a:t>TANetRoaming</a:t>
            </a:r>
            <a:r>
              <a:rPr lang="en-US" altLang="zh-TW" b="0" dirty="0"/>
              <a:t> </a:t>
            </a:r>
            <a:r>
              <a:rPr lang="zh-TW" altLang="en-US" dirty="0"/>
              <a:t>　 </a:t>
            </a:r>
            <a:endParaRPr lang="en-US" altLang="zh-TW" dirty="0"/>
          </a:p>
          <a:p>
            <a:r>
              <a:rPr lang="en-US" altLang="zh-TW" dirty="0"/>
              <a:t>Step 02:</a:t>
            </a:r>
            <a:r>
              <a:rPr lang="zh-TW" altLang="en-US" dirty="0"/>
              <a:t>輸入</a:t>
            </a:r>
            <a:endParaRPr lang="en-US" altLang="zh-TW" dirty="0"/>
          </a:p>
          <a:p>
            <a:pPr lvl="1"/>
            <a:r>
              <a:rPr lang="zh-TW" altLang="en-US" dirty="0"/>
              <a:t>帳號</a:t>
            </a:r>
            <a:r>
              <a:rPr lang="en-US" altLang="zh-TW" dirty="0"/>
              <a:t>: </a:t>
            </a:r>
            <a:r>
              <a:rPr lang="zh-TW" altLang="en-US" dirty="0"/>
              <a:t>本校</a:t>
            </a:r>
            <a:r>
              <a:rPr lang="en-US" altLang="zh-TW" dirty="0" err="1"/>
              <a:t>gmail</a:t>
            </a:r>
            <a:r>
              <a:rPr lang="zh-TW" altLang="en-US" dirty="0"/>
              <a:t>的帳號</a:t>
            </a:r>
            <a:r>
              <a:rPr lang="en-US" altLang="zh-TW" dirty="0"/>
              <a:t>+</a:t>
            </a:r>
            <a:r>
              <a:rPr lang="zh-TW" altLang="en-US" dirty="0"/>
              <a:t>本校網域名稱</a:t>
            </a:r>
            <a:endParaRPr lang="en-US" altLang="zh-TW" dirty="0"/>
          </a:p>
          <a:p>
            <a:pPr lvl="1"/>
            <a:r>
              <a:rPr lang="zh-TW" altLang="en-US" dirty="0"/>
              <a:t>例如</a:t>
            </a:r>
            <a:r>
              <a:rPr lang="en-US" altLang="zh-TW" dirty="0"/>
              <a:t>:  </a:t>
            </a:r>
            <a:r>
              <a:rPr lang="en-US" altLang="zh-TW" dirty="0">
                <a:hlinkClick r:id="rId2"/>
              </a:rPr>
              <a:t>sanmic@gm.ttu.edu.tw</a:t>
            </a:r>
            <a:br>
              <a:rPr lang="en-US" altLang="zh-TW" dirty="0"/>
            </a:br>
            <a:r>
              <a:rPr lang="zh-TW" altLang="en-US" dirty="0"/>
              <a:t>則帳號： </a:t>
            </a:r>
            <a:r>
              <a:rPr lang="en-US" altLang="zh-TW" dirty="0">
                <a:hlinkClick r:id="rId3"/>
              </a:rPr>
              <a:t>sanmic@ttu.edu.tw</a:t>
            </a:r>
            <a:br>
              <a:rPr lang="en-US" altLang="zh-TW" dirty="0"/>
            </a:br>
            <a:r>
              <a:rPr lang="zh-TW" altLang="en-US" dirty="0"/>
              <a:t>口訣</a:t>
            </a:r>
            <a:r>
              <a:rPr lang="en-US" altLang="zh-TW" dirty="0"/>
              <a:t>:</a:t>
            </a:r>
            <a:r>
              <a:rPr lang="zh-TW" altLang="en-US" dirty="0"/>
              <a:t>本校</a:t>
            </a:r>
            <a:r>
              <a:rPr lang="en-US" altLang="zh-TW" dirty="0"/>
              <a:t>gm</a:t>
            </a:r>
            <a:r>
              <a:rPr lang="zh-TW" altLang="en-US" dirty="0"/>
              <a:t>的帳號，去掉</a:t>
            </a:r>
            <a:r>
              <a:rPr lang="en-US" altLang="zh-TW" dirty="0"/>
              <a:t>gm</a:t>
            </a:r>
          </a:p>
          <a:p>
            <a:pPr lvl="1"/>
            <a:r>
              <a:rPr lang="zh-TW" altLang="en-US" dirty="0"/>
              <a:t>密碼</a:t>
            </a:r>
            <a:r>
              <a:rPr lang="en-US" altLang="zh-TW" dirty="0"/>
              <a:t>: </a:t>
            </a:r>
            <a:r>
              <a:rPr lang="zh-TW" altLang="en-US" dirty="0"/>
              <a:t>與本校</a:t>
            </a:r>
            <a:r>
              <a:rPr lang="en-US" altLang="zh-TW" dirty="0" err="1">
                <a:solidFill>
                  <a:srgbClr val="FF0000"/>
                </a:solidFill>
              </a:rPr>
              <a:t>WiFi</a:t>
            </a:r>
            <a:r>
              <a:rPr lang="zh-TW" altLang="en-US" dirty="0">
                <a:solidFill>
                  <a:srgbClr val="FF0000"/>
                </a:solidFill>
              </a:rPr>
              <a:t>的密碼</a:t>
            </a:r>
            <a:r>
              <a:rPr lang="zh-TW" altLang="en-US" dirty="0"/>
              <a:t>相同</a:t>
            </a:r>
            <a:endParaRPr lang="en-US" altLang="zh-TW" dirty="0"/>
          </a:p>
          <a:p>
            <a:pPr lvl="1"/>
            <a:r>
              <a:rPr lang="zh-TW" altLang="en-US" dirty="0"/>
              <a:t>認證</a:t>
            </a:r>
            <a:r>
              <a:rPr lang="en-US" altLang="zh-TW" dirty="0"/>
              <a:t>: 802.1X </a:t>
            </a:r>
            <a:r>
              <a:rPr lang="zh-TW" altLang="en-US" dirty="0"/>
              <a:t>認證</a:t>
            </a:r>
            <a:br>
              <a:rPr lang="en-US" altLang="zh-TW" b="0" dirty="0"/>
            </a:br>
            <a:r>
              <a:rPr lang="en-US" altLang="zh-TW" b="0" dirty="0"/>
              <a:t>    </a:t>
            </a:r>
            <a:r>
              <a:rPr lang="en-US" altLang="zh-TW" dirty="0"/>
              <a:t>    </a:t>
            </a:r>
            <a:r>
              <a:rPr lang="zh-TW" altLang="en-US" dirty="0"/>
              <a:t>（</a:t>
            </a:r>
            <a:r>
              <a:rPr lang="en-US" altLang="zh-TW" dirty="0"/>
              <a:t>PEAP+MSCHAPv2</a:t>
            </a:r>
            <a:r>
              <a:rPr lang="zh-TW" altLang="en-US" dirty="0"/>
              <a:t>）</a:t>
            </a:r>
            <a:endParaRPr lang="en-US" altLang="zh-TW" dirty="0"/>
          </a:p>
          <a:p>
            <a:endParaRPr lang="zh-TW" altLang="en-US" dirty="0"/>
          </a:p>
        </p:txBody>
      </p:sp>
      <p:pic>
        <p:nvPicPr>
          <p:cNvPr id="5" name="圖片 4" descr="一張含有 文字, 螢幕擷取畫面, 設計 的圖片&#10;&#10;AI 產生的內容可能不正確。">
            <a:extLst>
              <a:ext uri="{FF2B5EF4-FFF2-40B4-BE49-F238E27FC236}">
                <a16:creationId xmlns:a16="http://schemas.microsoft.com/office/drawing/2014/main" id="{065E671E-F181-FBF4-0679-2AD15B1D4C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395" y="1912939"/>
            <a:ext cx="1848418" cy="4018699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6BC3F516-63AF-BAA5-B595-CFF3611EC5CB}"/>
              </a:ext>
            </a:extLst>
          </p:cNvPr>
          <p:cNvSpPr/>
          <p:nvPr/>
        </p:nvSpPr>
        <p:spPr>
          <a:xfrm>
            <a:off x="6684395" y="3486150"/>
            <a:ext cx="1830955" cy="280988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166237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5491F-E069-D744-42C4-408C1265CA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6441F9F-F6BD-8750-653A-906C3C2224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工作需求單</a:t>
            </a:r>
          </a:p>
        </p:txBody>
      </p:sp>
      <p:sp>
        <p:nvSpPr>
          <p:cNvPr id="3" name="投影片編號版面配置區 4">
            <a:extLst>
              <a:ext uri="{FF2B5EF4-FFF2-40B4-BE49-F238E27FC236}">
                <a16:creationId xmlns:a16="http://schemas.microsoft.com/office/drawing/2014/main" id="{9848434C-DEE6-2831-B7CB-0D637B7D50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28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8062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5239D-D7E5-4D94-F7F2-FA909F8F2D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6">
            <a:extLst>
              <a:ext uri="{FF2B5EF4-FFF2-40B4-BE49-F238E27FC236}">
                <a16:creationId xmlns:a16="http://schemas.microsoft.com/office/drawing/2014/main" id="{89D959D5-483A-426B-3CCD-076ED4D0DC82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794705" y="1484313"/>
            <a:ext cx="7554590" cy="4681537"/>
          </a:xfrm>
          <a:prstGeom prst="rect">
            <a:avLst/>
          </a:prstGeom>
          <a:solidFill>
            <a:srgbClr val="FFFF99"/>
          </a:solidFill>
          <a:ln w="19050" algn="ctr">
            <a:solidFill>
              <a:srgbClr val="070903"/>
            </a:solidFill>
            <a:miter lim="800000"/>
            <a:headEnd/>
            <a:tailEnd/>
          </a:ln>
          <a:effectLst>
            <a:outerShdw dist="38100" dir="2700000" algn="tl" rotWithShape="0">
              <a:prstClr val="black"/>
            </a:outerShdw>
          </a:effec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6E5A222F-8C1B-4F5D-D67E-8C69387BB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工作需求單 </a:t>
            </a:r>
            <a:r>
              <a:rPr lang="en-US" altLang="zh-TW" dirty="0"/>
              <a:t>cc.ttu.edu.tw</a:t>
            </a:r>
            <a:endParaRPr lang="zh-TW" altLang="en-US" dirty="0"/>
          </a:p>
        </p:txBody>
      </p:sp>
      <p:sp>
        <p:nvSpPr>
          <p:cNvPr id="3" name="投影片編號版面配置區 4">
            <a:extLst>
              <a:ext uri="{FF2B5EF4-FFF2-40B4-BE49-F238E27FC236}">
                <a16:creationId xmlns:a16="http://schemas.microsoft.com/office/drawing/2014/main" id="{FF588A7D-85E4-6AD5-529E-F4FC4CDC7D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</p:spPr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29</a:t>
            </a:fld>
            <a:endParaRPr lang="zh-TW" altLang="en-US" dirty="0"/>
          </a:p>
        </p:txBody>
      </p:sp>
      <p:sp>
        <p:nvSpPr>
          <p:cNvPr id="8" name="橢圓形圖說文字 125">
            <a:extLst>
              <a:ext uri="{FF2B5EF4-FFF2-40B4-BE49-F238E27FC236}">
                <a16:creationId xmlns:a16="http://schemas.microsoft.com/office/drawing/2014/main" id="{5CEAA1A8-DC78-B6CE-3B3B-105AC6C30F8E}"/>
              </a:ext>
            </a:extLst>
          </p:cNvPr>
          <p:cNvSpPr/>
          <p:nvPr/>
        </p:nvSpPr>
        <p:spPr bwMode="auto">
          <a:xfrm>
            <a:off x="1735853" y="4141135"/>
            <a:ext cx="454078" cy="428628"/>
          </a:xfrm>
          <a:prstGeom prst="wedgeEllipseCallout">
            <a:avLst>
              <a:gd name="adj1" fmla="val -58586"/>
              <a:gd name="adj2" fmla="val 66116"/>
            </a:avLst>
          </a:prstGeom>
          <a:solidFill>
            <a:srgbClr val="FFFF99"/>
          </a:solidFill>
          <a:ln w="19050" algn="ctr">
            <a:solidFill>
              <a:srgbClr val="070903"/>
            </a:solidFill>
            <a:miter lim="800000"/>
            <a:headEnd/>
            <a:tailEnd/>
          </a:ln>
          <a:effectLst>
            <a:outerShdw dist="38100" dir="2700000" algn="tl" rotWithShape="0">
              <a:prstClr val="black"/>
            </a:outerShdw>
          </a:effectLst>
        </p:spPr>
        <p:txBody>
          <a:bodyPr wrap="none" rtlCol="0" anchor="ctr"/>
          <a:lstStyle>
            <a:defPPr>
              <a:defRPr lang="zh-TW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9pPr>
          </a:lstStyle>
          <a:p>
            <a:pPr algn="r">
              <a:buNone/>
            </a:pPr>
            <a:r>
              <a:rPr lang="en-US" altLang="zh-TW" dirty="0">
                <a:solidFill>
                  <a:srgbClr val="080808"/>
                </a:solidFill>
              </a:rPr>
              <a:t>1</a:t>
            </a:r>
            <a:endParaRPr lang="zh-TW" altLang="en-US" dirty="0">
              <a:solidFill>
                <a:srgbClr val="080808"/>
              </a:solidFill>
            </a:endParaRPr>
          </a:p>
        </p:txBody>
      </p:sp>
      <p:sp>
        <p:nvSpPr>
          <p:cNvPr id="9" name="橢圓形圖說文字 125">
            <a:extLst>
              <a:ext uri="{FF2B5EF4-FFF2-40B4-BE49-F238E27FC236}">
                <a16:creationId xmlns:a16="http://schemas.microsoft.com/office/drawing/2014/main" id="{21716750-95D6-4EA9-1A47-8F644EDD4396}"/>
              </a:ext>
            </a:extLst>
          </p:cNvPr>
          <p:cNvSpPr/>
          <p:nvPr/>
        </p:nvSpPr>
        <p:spPr bwMode="auto">
          <a:xfrm>
            <a:off x="3546245" y="3093385"/>
            <a:ext cx="454078" cy="428628"/>
          </a:xfrm>
          <a:prstGeom prst="wedgeEllipseCallout">
            <a:avLst>
              <a:gd name="adj1" fmla="val -58586"/>
              <a:gd name="adj2" fmla="val 66116"/>
            </a:avLst>
          </a:prstGeom>
          <a:solidFill>
            <a:srgbClr val="FFFF99"/>
          </a:solidFill>
          <a:ln w="19050" algn="ctr">
            <a:solidFill>
              <a:srgbClr val="070903"/>
            </a:solidFill>
            <a:miter lim="800000"/>
            <a:headEnd/>
            <a:tailEnd/>
          </a:ln>
          <a:effectLst>
            <a:outerShdw dist="38100" dir="2700000" algn="tl" rotWithShape="0">
              <a:prstClr val="black"/>
            </a:outerShdw>
          </a:effectLst>
        </p:spPr>
        <p:txBody>
          <a:bodyPr wrap="none" rtlCol="0" anchor="ctr"/>
          <a:lstStyle>
            <a:defPPr>
              <a:defRPr lang="zh-TW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9pPr>
          </a:lstStyle>
          <a:p>
            <a:pPr algn="r">
              <a:buNone/>
            </a:pPr>
            <a:r>
              <a:rPr lang="en-US" altLang="zh-TW" dirty="0">
                <a:solidFill>
                  <a:srgbClr val="080808"/>
                </a:solidFill>
              </a:rPr>
              <a:t>2</a:t>
            </a:r>
            <a:endParaRPr lang="zh-TW" altLang="en-US" dirty="0">
              <a:solidFill>
                <a:srgbClr val="080808"/>
              </a:solidFill>
            </a:endParaRPr>
          </a:p>
        </p:txBody>
      </p:sp>
      <p:sp>
        <p:nvSpPr>
          <p:cNvPr id="10" name="橢圓形圖說文字 125">
            <a:extLst>
              <a:ext uri="{FF2B5EF4-FFF2-40B4-BE49-F238E27FC236}">
                <a16:creationId xmlns:a16="http://schemas.microsoft.com/office/drawing/2014/main" id="{040504D8-BE95-667D-477D-250C06F36F4B}"/>
              </a:ext>
            </a:extLst>
          </p:cNvPr>
          <p:cNvSpPr/>
          <p:nvPr/>
        </p:nvSpPr>
        <p:spPr bwMode="auto">
          <a:xfrm>
            <a:off x="3221753" y="5274610"/>
            <a:ext cx="454078" cy="428628"/>
          </a:xfrm>
          <a:prstGeom prst="wedgeEllipseCallout">
            <a:avLst>
              <a:gd name="adj1" fmla="val -58586"/>
              <a:gd name="adj2" fmla="val 66116"/>
            </a:avLst>
          </a:prstGeom>
          <a:solidFill>
            <a:srgbClr val="FFFF99"/>
          </a:solidFill>
          <a:ln w="19050" algn="ctr">
            <a:solidFill>
              <a:srgbClr val="070903"/>
            </a:solidFill>
            <a:miter lim="800000"/>
            <a:headEnd/>
            <a:tailEnd/>
          </a:ln>
          <a:effectLst>
            <a:outerShdw dist="38100" dir="2700000" algn="tl" rotWithShape="0">
              <a:prstClr val="black"/>
            </a:outerShdw>
          </a:effectLst>
        </p:spPr>
        <p:txBody>
          <a:bodyPr wrap="none" rtlCol="0" anchor="ctr"/>
          <a:lstStyle>
            <a:defPPr>
              <a:defRPr lang="zh-TW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p"/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9pPr>
          </a:lstStyle>
          <a:p>
            <a:pPr algn="r">
              <a:buNone/>
            </a:pPr>
            <a:r>
              <a:rPr lang="en-US" altLang="zh-TW" dirty="0">
                <a:solidFill>
                  <a:srgbClr val="080808"/>
                </a:solidFill>
              </a:rPr>
              <a:t>3</a:t>
            </a:r>
            <a:endParaRPr lang="zh-TW" altLang="en-US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83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64C60-1A32-25C8-3020-91E3CF74B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F28CD25-1668-FA4B-5886-0B0174E3C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工作需求單</a:t>
            </a:r>
          </a:p>
        </p:txBody>
      </p:sp>
      <p:sp>
        <p:nvSpPr>
          <p:cNvPr id="3" name="投影片編號版面配置區 4">
            <a:extLst>
              <a:ext uri="{FF2B5EF4-FFF2-40B4-BE49-F238E27FC236}">
                <a16:creationId xmlns:a16="http://schemas.microsoft.com/office/drawing/2014/main" id="{6385A82D-030A-ECB3-5EA1-28EF436BC7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</p:spPr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30</a:t>
            </a:fld>
            <a:endParaRPr lang="zh-TW" alt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B60392C-891D-C6D2-BE1A-EF1523112A28}"/>
              </a:ext>
            </a:extLst>
          </p:cNvPr>
          <p:cNvPicPr>
            <a:picLocks noGrp="1" noChangeAspect="1" noChangeArrowheads="1"/>
          </p:cNvPicPr>
          <p:nvPr>
            <p:ph sz="quarter" idx="1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8" t="10088" r="10973" b="11316"/>
          <a:stretch>
            <a:fillRect/>
          </a:stretch>
        </p:blipFill>
        <p:spPr bwMode="auto">
          <a:xfrm>
            <a:off x="4921713" y="2649893"/>
            <a:ext cx="3295650" cy="332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字方塊 16">
            <a:extLst>
              <a:ext uri="{FF2B5EF4-FFF2-40B4-BE49-F238E27FC236}">
                <a16:creationId xmlns:a16="http://schemas.microsoft.com/office/drawing/2014/main" id="{77BADB89-314B-870A-7B3B-9CAC7B4F10C3}"/>
              </a:ext>
            </a:extLst>
          </p:cNvPr>
          <p:cNvSpPr txBox="1"/>
          <p:nvPr/>
        </p:nvSpPr>
        <p:spPr>
          <a:xfrm>
            <a:off x="4597863" y="1634230"/>
            <a:ext cx="394335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altLang="zh-TW" sz="2000" b="1" i="0" u="none" strike="noStrike" dirty="0">
                <a:solidFill>
                  <a:srgbClr val="007BFF"/>
                </a:solidFill>
                <a:effectLst/>
                <a:latin typeface="Helvetica Neue"/>
                <a:hlinkClick r:id="rId3"/>
              </a:rPr>
              <a:t>https://reurl.cc/MzMN1W</a:t>
            </a:r>
            <a:endParaRPr lang="en-US" altLang="zh-TW" sz="2000" b="1" i="0" u="none" strike="noStrike" dirty="0">
              <a:solidFill>
                <a:srgbClr val="007BFF"/>
              </a:solidFill>
              <a:effectLst/>
              <a:latin typeface="Helvetica Neue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sz="2000" b="1" i="0" u="none" strike="noStrike" dirty="0">
                <a:solidFill>
                  <a:srgbClr val="FF0000"/>
                </a:solidFill>
                <a:effectLst/>
                <a:latin typeface="Helvetica Neue"/>
              </a:rPr>
              <a:t>用</a:t>
            </a:r>
            <a:r>
              <a:rPr lang="en-US" altLang="zh-TW" sz="2000" b="1" i="0" u="none" strike="noStrike" dirty="0">
                <a:solidFill>
                  <a:srgbClr val="FF0000"/>
                </a:solidFill>
                <a:effectLst/>
                <a:latin typeface="Helvetica Neue"/>
              </a:rPr>
              <a:t>google</a:t>
            </a:r>
            <a:r>
              <a:rPr lang="zh-TW" altLang="en-US" sz="2000" b="1" i="0" u="none" strike="noStrike" dirty="0">
                <a:solidFill>
                  <a:srgbClr val="FF0000"/>
                </a:solidFill>
                <a:effectLst/>
                <a:latin typeface="Helvetica Neue"/>
              </a:rPr>
              <a:t>搜尋</a:t>
            </a:r>
            <a:br>
              <a:rPr lang="en-US" altLang="zh-TW" sz="2000" b="1" i="0" u="none" strike="noStrike" dirty="0">
                <a:solidFill>
                  <a:srgbClr val="FF0000"/>
                </a:solidFill>
                <a:effectLst/>
                <a:latin typeface="Helvetica Neue"/>
              </a:rPr>
            </a:br>
            <a:r>
              <a:rPr lang="en-US" altLang="zh-TW" sz="2000" b="1" i="0" u="none" strike="noStrike" dirty="0">
                <a:solidFill>
                  <a:srgbClr val="FF0000"/>
                </a:solidFill>
                <a:effectLst/>
                <a:latin typeface="Helvetica Neue"/>
              </a:rPr>
              <a:t>TTU </a:t>
            </a:r>
            <a:r>
              <a:rPr lang="zh-TW" altLang="en-US" sz="2000" b="1" i="0" u="none" strike="noStrike" dirty="0">
                <a:solidFill>
                  <a:srgbClr val="FF0000"/>
                </a:solidFill>
                <a:effectLst/>
                <a:latin typeface="Helvetica Neue"/>
              </a:rPr>
              <a:t>工作需求單</a:t>
            </a:r>
            <a:endParaRPr lang="zh-TW" altLang="en-US" sz="2400" b="1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CADA7BE7-80DD-93FD-0EB4-A1C912F119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722" y="1590693"/>
            <a:ext cx="3222454" cy="454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83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73770F-02E0-500A-5A45-631F30F60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1AE1B9B-867B-C7FA-2611-8BA406752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工作需求單</a:t>
            </a:r>
          </a:p>
        </p:txBody>
      </p:sp>
      <p:sp>
        <p:nvSpPr>
          <p:cNvPr id="3" name="投影片編號版面配置區 4">
            <a:extLst>
              <a:ext uri="{FF2B5EF4-FFF2-40B4-BE49-F238E27FC236}">
                <a16:creationId xmlns:a16="http://schemas.microsoft.com/office/drawing/2014/main" id="{77C4C45C-6343-EE33-3810-5272359EBA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3526B14D-FE14-4BD1-A0C7-E1D62961FC85}" type="slidenum">
              <a:rPr lang="zh-TW" altLang="en-US" smtClean="0"/>
              <a:pPr>
                <a:defRPr/>
              </a:pPr>
              <a:t>31</a:t>
            </a:fld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9223D2F-4FCC-12ED-166D-7B431B3E6C42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zh-TW" altLang="en-US" dirty="0"/>
              <a:t>請寫清楚需求</a:t>
            </a:r>
            <a:endParaRPr lang="en-US" altLang="zh-TW" dirty="0"/>
          </a:p>
          <a:p>
            <a:pPr lvl="1"/>
            <a:r>
              <a:rPr lang="zh-TW" altLang="en-US" dirty="0"/>
              <a:t>可以利用５Ｗ１Ｈ</a:t>
            </a:r>
            <a:endParaRPr lang="en-US" altLang="zh-TW" dirty="0"/>
          </a:p>
          <a:p>
            <a:r>
              <a:rPr lang="zh-TW" altLang="en-US" dirty="0"/>
              <a:t>依輕重緩急來執行</a:t>
            </a:r>
            <a:endParaRPr lang="en-US" altLang="zh-TW" dirty="0"/>
          </a:p>
        </p:txBody>
      </p:sp>
      <p:pic>
        <p:nvPicPr>
          <p:cNvPr id="2050" name="Picture 2" descr="課堂］媒體識讀：5W1H. 5W1H（What、Why、Who、Where、When… | by 零加壹/林娘| 踢他碎碎念| Medium">
            <a:extLst>
              <a:ext uri="{FF2B5EF4-FFF2-40B4-BE49-F238E27FC236}">
                <a16:creationId xmlns:a16="http://schemas.microsoft.com/office/drawing/2014/main" id="{A4AE2442-E0BC-DAA4-C140-05BAB6021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238" y="1739125"/>
            <a:ext cx="3295650" cy="3194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63D585F3-109A-600F-D5EC-AB021619479F}"/>
              </a:ext>
            </a:extLst>
          </p:cNvPr>
          <p:cNvSpPr txBox="1"/>
          <p:nvPr/>
        </p:nvSpPr>
        <p:spPr>
          <a:xfrm>
            <a:off x="4948238" y="5373686"/>
            <a:ext cx="32956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800" dirty="0"/>
              <a:t>Source: </a:t>
            </a:r>
            <a:br>
              <a:rPr lang="en-US" altLang="zh-TW" sz="800" dirty="0"/>
            </a:br>
            <a:r>
              <a:rPr lang="zh-TW" altLang="en-US" sz="800" dirty="0"/>
              <a:t>https://miro.medium.com/v2/resize:fit:640/format:webp/1*xZ2ZTJz99tl1i23-wtr8Rg@2x.jpeg</a:t>
            </a:r>
          </a:p>
        </p:txBody>
      </p:sp>
    </p:spTree>
    <p:extLst>
      <p:ext uri="{BB962C8B-B14F-4D97-AF65-F5344CB8AC3E}">
        <p14:creationId xmlns:p14="http://schemas.microsoft.com/office/powerpoint/2010/main" val="5672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08204-7873-2304-33B7-DC5C845E0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888ABA4-B482-815A-9DE1-9AD2F0435B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/>
              <a:t>Q&amp;A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782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j0089048">
            <a:extLst>
              <a:ext uri="{FF2B5EF4-FFF2-40B4-BE49-F238E27FC236}">
                <a16:creationId xmlns:a16="http://schemas.microsoft.com/office/drawing/2014/main" id="{E6900677-5021-F041-BCCD-41FC377B7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52" y="1694405"/>
            <a:ext cx="1728192" cy="3037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圖形 9" descr="咖啡豆 外框">
            <a:extLst>
              <a:ext uri="{FF2B5EF4-FFF2-40B4-BE49-F238E27FC236}">
                <a16:creationId xmlns:a16="http://schemas.microsoft.com/office/drawing/2014/main" id="{39914B2F-2259-8F46-28B5-C3D916EB7F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57350" y="2748976"/>
            <a:ext cx="914400" cy="914400"/>
          </a:xfrm>
          <a:prstGeom prst="rect">
            <a:avLst/>
          </a:prstGeom>
        </p:spPr>
      </p:pic>
      <p:sp>
        <p:nvSpPr>
          <p:cNvPr id="2" name="標題 6">
            <a:extLst>
              <a:ext uri="{FF2B5EF4-FFF2-40B4-BE49-F238E27FC236}">
                <a16:creationId xmlns:a16="http://schemas.microsoft.com/office/drawing/2014/main" id="{8F66EAD9-A632-78EC-2C42-266CC776BFE5}"/>
              </a:ext>
            </a:extLst>
          </p:cNvPr>
          <p:cNvSpPr txBox="1">
            <a:spLocks/>
          </p:cNvSpPr>
          <p:nvPr/>
        </p:nvSpPr>
        <p:spPr>
          <a:xfrm>
            <a:off x="685800" y="2277269"/>
            <a:ext cx="7772400" cy="13861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b="1" kern="1200" spc="-50" baseline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en-US" altLang="zh-TW" dirty="0"/>
              <a:t>Question?</a:t>
            </a:r>
            <a:r>
              <a:rPr lang="zh-Hant" altLang="en-US" dirty="0"/>
              <a:t>    </a:t>
            </a:r>
            <a:endParaRPr lang="zh-TW" altLang="en-US" dirty="0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EDDD1743-1C16-5029-009C-3D9F6A46A0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</p:spPr>
        <p:txBody>
          <a:bodyPr/>
          <a:lstStyle/>
          <a:p>
            <a:pPr>
              <a:defRPr/>
            </a:pPr>
            <a:fld id="{FF83D3D2-2354-4E0A-8E0D-50F0BF0B6619}" type="slidenum">
              <a:rPr lang="en-US" altLang="zh-TW" smtClean="0"/>
              <a:pPr>
                <a:defRPr/>
              </a:pPr>
              <a:t>33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67684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6B393CB-69A2-E1D7-DC58-A110E8A291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46245" y="6370654"/>
            <a:ext cx="2057400" cy="365125"/>
          </a:xfrm>
        </p:spPr>
        <p:txBody>
          <a:bodyPr/>
          <a:lstStyle/>
          <a:p>
            <a:pPr>
              <a:defRPr/>
            </a:pPr>
            <a:fld id="{80A22CF9-0657-46B3-8159-584B73CBBAF6}" type="slidenum">
              <a:rPr lang="en-US" altLang="zh-TW" smtClean="0"/>
              <a:pPr>
                <a:defRPr/>
              </a:pPr>
              <a:t>34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70547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976</TotalTime>
  <Words>825</Words>
  <Application>Microsoft Office PowerPoint</Application>
  <PresentationFormat>如螢幕大小 (4:3)</PresentationFormat>
  <Paragraphs>163</Paragraphs>
  <Slides>34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34</vt:i4>
      </vt:variant>
    </vt:vector>
  </HeadingPairs>
  <TitlesOfParts>
    <vt:vector size="43" baseType="lpstr">
      <vt:lpstr>Helvetica Neue</vt:lpstr>
      <vt:lpstr>Noto Sans T Chinese Bold</vt:lpstr>
      <vt:lpstr>微軟正黑體</vt:lpstr>
      <vt:lpstr>新細明體</vt:lpstr>
      <vt:lpstr>Arial</vt:lpstr>
      <vt:lpstr>Calibri</vt:lpstr>
      <vt:lpstr>Wingdings</vt:lpstr>
      <vt:lpstr>Wingdings 2</vt:lpstr>
      <vt:lpstr>Office 佈景主題</vt:lpstr>
      <vt:lpstr>職工會議 圖資處業務宣導</vt:lpstr>
      <vt:lpstr>Outline</vt:lpstr>
      <vt:lpstr>提醒事項</vt:lpstr>
      <vt:lpstr>提醒事項</vt:lpstr>
      <vt:lpstr>圖書館的IG QR Code</vt:lpstr>
      <vt:lpstr>好用的資源</vt:lpstr>
      <vt:lpstr>好用的資源</vt:lpstr>
      <vt:lpstr>Office 365本地安裝說明</vt:lpstr>
      <vt:lpstr>手機版AI APP</vt:lpstr>
      <vt:lpstr>手機版AI APP</vt:lpstr>
      <vt:lpstr>智慧財產權</vt:lpstr>
      <vt:lpstr>智慧財產權相關連結</vt:lpstr>
      <vt:lpstr>提醒事項</vt:lpstr>
      <vt:lpstr>資料備份</vt:lpstr>
      <vt:lpstr>資料備份</vt:lpstr>
      <vt:lpstr>備份與備援一樣嗎?</vt:lpstr>
      <vt:lpstr>不一樣</vt:lpstr>
      <vt:lpstr>備份與備援一樣嗎?</vt:lpstr>
      <vt:lpstr>備份 321 原則</vt:lpstr>
      <vt:lpstr>備份 321 原則</vt:lpstr>
      <vt:lpstr>復原點目標</vt:lpstr>
      <vt:lpstr>復原時間目標</vt:lpstr>
      <vt:lpstr>螢幕上鎖</vt:lpstr>
      <vt:lpstr>螢幕上鎖</vt:lpstr>
      <vt:lpstr>跨校漫遊</vt:lpstr>
      <vt:lpstr>跨校漫遊</vt:lpstr>
      <vt:lpstr>跨校漫遊SOP</vt:lpstr>
      <vt:lpstr>工作需求單</vt:lpstr>
      <vt:lpstr>工作需求單 cc.ttu.edu.tw</vt:lpstr>
      <vt:lpstr>工作需求單</vt:lpstr>
      <vt:lpstr>工作需求單</vt:lpstr>
      <vt:lpstr>Q&amp;A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Sanmic Huang</dc:creator>
  <cp:lastModifiedBy>Sanmic Huang</cp:lastModifiedBy>
  <cp:revision>39</cp:revision>
  <dcterms:created xsi:type="dcterms:W3CDTF">2023-02-27T15:01:22Z</dcterms:created>
  <dcterms:modified xsi:type="dcterms:W3CDTF">2026-01-26T00:14:39Z</dcterms:modified>
</cp:coreProperties>
</file>